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4" r:id="rId16"/>
    <p:sldId id="335" r:id="rId17"/>
    <p:sldId id="306" r:id="rId18"/>
    <p:sldId id="307" r:id="rId19"/>
    <p:sldId id="346" r:id="rId20"/>
    <p:sldId id="342" r:id="rId21"/>
    <p:sldId id="347" r:id="rId22"/>
    <p:sldId id="341" r:id="rId23"/>
    <p:sldId id="338" r:id="rId24"/>
    <p:sldId id="34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D84"/>
    <a:srgbClr val="FF002A"/>
    <a:srgbClr val="352010"/>
    <a:srgbClr val="FF6161"/>
    <a:srgbClr val="FF0066"/>
    <a:srgbClr val="FFFFFF"/>
    <a:srgbClr val="85FF29"/>
    <a:srgbClr val="8FDA2C"/>
    <a:srgbClr val="5DE33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216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3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openxmlformats.org/officeDocument/2006/relationships/image" Target="../media/image42.png"/><Relationship Id="rId4" Type="http://schemas.openxmlformats.org/officeDocument/2006/relationships/image" Target="../media/image13.png"/><Relationship Id="rId9" Type="http://schemas.openxmlformats.org/officeDocument/2006/relationships/image" Target="../media/image41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.gif"/><Relationship Id="rId3" Type="http://schemas.openxmlformats.org/officeDocument/2006/relationships/image" Target="../media/image28.png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openxmlformats.org/officeDocument/2006/relationships/image" Target="../media/image14.png"/><Relationship Id="rId15" Type="http://schemas.openxmlformats.org/officeDocument/2006/relationships/image" Target="../media/image48.png"/><Relationship Id="rId10" Type="http://schemas.openxmlformats.org/officeDocument/2006/relationships/image" Target="../media/image47.png"/><Relationship Id="rId4" Type="http://schemas.openxmlformats.org/officeDocument/2006/relationships/image" Target="../media/image13.png"/><Relationship Id="rId9" Type="http://schemas.openxmlformats.org/officeDocument/2006/relationships/image" Target="../media/image46.png"/><Relationship Id="rId14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5.png"/><Relationship Id="rId5" Type="http://schemas.openxmlformats.org/officeDocument/2006/relationships/image" Target="../media/image14.png"/><Relationship Id="rId15" Type="http://schemas.openxmlformats.org/officeDocument/2006/relationships/image" Target="../media/image44.png"/><Relationship Id="rId10" Type="http://schemas.openxmlformats.org/officeDocument/2006/relationships/image" Target="../media/image42.png"/><Relationship Id="rId4" Type="http://schemas.openxmlformats.org/officeDocument/2006/relationships/image" Target="../media/image13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microsoft.com/office/2007/relationships/hdphoto" Target="../media/hdphoto1.wdp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18" Type="http://schemas.openxmlformats.org/officeDocument/2006/relationships/image" Target="../media/image65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47.png"/><Relationship Id="rId17" Type="http://schemas.openxmlformats.org/officeDocument/2006/relationships/image" Target="../media/image64.png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6.png"/><Relationship Id="rId5" Type="http://schemas.openxmlformats.org/officeDocument/2006/relationships/image" Target="../media/image14.png"/><Relationship Id="rId15" Type="http://schemas.openxmlformats.org/officeDocument/2006/relationships/image" Target="../media/image31.png"/><Relationship Id="rId10" Type="http://schemas.openxmlformats.org/officeDocument/2006/relationships/image" Target="../media/image45.png"/><Relationship Id="rId19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9.gif"/><Relationship Id="rId18" Type="http://schemas.openxmlformats.org/officeDocument/2006/relationships/image" Target="../media/image47.png"/><Relationship Id="rId26" Type="http://schemas.openxmlformats.org/officeDocument/2006/relationships/image" Target="../media/image75.png"/><Relationship Id="rId3" Type="http://schemas.openxmlformats.org/officeDocument/2006/relationships/image" Target="../media/image62.png"/><Relationship Id="rId21" Type="http://schemas.openxmlformats.org/officeDocument/2006/relationships/image" Target="../media/image71.png"/><Relationship Id="rId7" Type="http://schemas.openxmlformats.org/officeDocument/2006/relationships/image" Target="../media/image67.png"/><Relationship Id="rId12" Type="http://schemas.openxmlformats.org/officeDocument/2006/relationships/image" Target="../media/image23.png"/><Relationship Id="rId17" Type="http://schemas.openxmlformats.org/officeDocument/2006/relationships/image" Target="../media/image46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png"/><Relationship Id="rId20" Type="http://schemas.openxmlformats.org/officeDocument/2006/relationships/image" Target="../media/image70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14.png"/><Relationship Id="rId24" Type="http://schemas.microsoft.com/office/2007/relationships/hdphoto" Target="../media/hdphoto4.wdp"/><Relationship Id="rId32" Type="http://schemas.openxmlformats.org/officeDocument/2006/relationships/image" Target="../media/image81.png"/><Relationship Id="rId5" Type="http://schemas.openxmlformats.org/officeDocument/2006/relationships/image" Target="../media/image31.png"/><Relationship Id="rId15" Type="http://schemas.openxmlformats.org/officeDocument/2006/relationships/image" Target="../media/image68.png"/><Relationship Id="rId23" Type="http://schemas.openxmlformats.org/officeDocument/2006/relationships/image" Target="../media/image73.png"/><Relationship Id="rId28" Type="http://schemas.openxmlformats.org/officeDocument/2006/relationships/image" Target="../media/image77.png"/><Relationship Id="rId10" Type="http://schemas.openxmlformats.org/officeDocument/2006/relationships/image" Target="../media/image13.png"/><Relationship Id="rId19" Type="http://schemas.openxmlformats.org/officeDocument/2006/relationships/image" Target="../media/image69.png"/><Relationship Id="rId31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28.png"/><Relationship Id="rId14" Type="http://schemas.openxmlformats.org/officeDocument/2006/relationships/image" Target="../media/image41.png"/><Relationship Id="rId22" Type="http://schemas.openxmlformats.org/officeDocument/2006/relationships/image" Target="../media/image72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5.png"/><Relationship Id="rId18" Type="http://schemas.openxmlformats.org/officeDocument/2006/relationships/image" Target="../media/image86.png"/><Relationship Id="rId26" Type="http://schemas.openxmlformats.org/officeDocument/2006/relationships/image" Target="../media/image93.PNG"/><Relationship Id="rId3" Type="http://schemas.openxmlformats.org/officeDocument/2006/relationships/image" Target="../media/image1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image" Target="../media/image72.png"/><Relationship Id="rId25" Type="http://schemas.openxmlformats.org/officeDocument/2006/relationships/image" Target="../media/image92.jpeg"/><Relationship Id="rId33" Type="http://schemas.openxmlformats.org/officeDocument/2006/relationships/image" Target="../media/image100.png"/><Relationship Id="rId2" Type="http://schemas.openxmlformats.org/officeDocument/2006/relationships/image" Target="../media/image82.png"/><Relationship Id="rId16" Type="http://schemas.openxmlformats.org/officeDocument/2006/relationships/image" Target="../media/image69.png"/><Relationship Id="rId20" Type="http://schemas.openxmlformats.org/officeDocument/2006/relationships/image" Target="../media/image87.png"/><Relationship Id="rId29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29.gif"/><Relationship Id="rId24" Type="http://schemas.openxmlformats.org/officeDocument/2006/relationships/image" Target="../media/image91.jpeg"/><Relationship Id="rId32" Type="http://schemas.openxmlformats.org/officeDocument/2006/relationships/image" Target="../media/image99.png"/><Relationship Id="rId5" Type="http://schemas.openxmlformats.org/officeDocument/2006/relationships/image" Target="../media/image84.png"/><Relationship Id="rId15" Type="http://schemas.openxmlformats.org/officeDocument/2006/relationships/image" Target="../media/image47.png"/><Relationship Id="rId23" Type="http://schemas.openxmlformats.org/officeDocument/2006/relationships/image" Target="../media/image90.png"/><Relationship Id="rId28" Type="http://schemas.openxmlformats.org/officeDocument/2006/relationships/image" Target="../media/image95.jpeg"/><Relationship Id="rId10" Type="http://schemas.openxmlformats.org/officeDocument/2006/relationships/image" Target="../media/image23.png"/><Relationship Id="rId19" Type="http://schemas.microsoft.com/office/2007/relationships/hdphoto" Target="../media/hdphoto5.wdp"/><Relationship Id="rId31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14.png"/><Relationship Id="rId14" Type="http://schemas.openxmlformats.org/officeDocument/2006/relationships/image" Target="../media/image46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openxmlformats.org/officeDocument/2006/relationships/image" Target="../media/image1.png"/><Relationship Id="rId18" Type="http://schemas.openxmlformats.org/officeDocument/2006/relationships/image" Target="../media/image88.png"/><Relationship Id="rId26" Type="http://schemas.microsoft.com/office/2007/relationships/hdphoto" Target="../media/hdphoto6.wdp"/><Relationship Id="rId3" Type="http://schemas.openxmlformats.org/officeDocument/2006/relationships/image" Target="../media/image85.png"/><Relationship Id="rId21" Type="http://schemas.openxmlformats.org/officeDocument/2006/relationships/image" Target="../media/image106.png"/><Relationship Id="rId7" Type="http://schemas.openxmlformats.org/officeDocument/2006/relationships/image" Target="../media/image23.png"/><Relationship Id="rId12" Type="http://schemas.openxmlformats.org/officeDocument/2006/relationships/image" Target="../media/image47.png"/><Relationship Id="rId17" Type="http://schemas.openxmlformats.org/officeDocument/2006/relationships/image" Target="../media/image89.png"/><Relationship Id="rId25" Type="http://schemas.openxmlformats.org/officeDocument/2006/relationships/image" Target="../media/image108.png"/><Relationship Id="rId2" Type="http://schemas.openxmlformats.org/officeDocument/2006/relationships/image" Target="../media/image102.png"/><Relationship Id="rId16" Type="http://schemas.openxmlformats.org/officeDocument/2006/relationships/image" Target="../media/image87.png"/><Relationship Id="rId20" Type="http://schemas.openxmlformats.org/officeDocument/2006/relationships/image" Target="../media/image105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46.png"/><Relationship Id="rId24" Type="http://schemas.openxmlformats.org/officeDocument/2006/relationships/image" Target="../media/image72.png"/><Relationship Id="rId5" Type="http://schemas.openxmlformats.org/officeDocument/2006/relationships/image" Target="../media/image13.png"/><Relationship Id="rId15" Type="http://schemas.openxmlformats.org/officeDocument/2006/relationships/image" Target="../media/image103.png"/><Relationship Id="rId23" Type="http://schemas.openxmlformats.org/officeDocument/2006/relationships/image" Target="../media/image69.png"/><Relationship Id="rId28" Type="http://schemas.openxmlformats.org/officeDocument/2006/relationships/image" Target="../media/image109.png"/><Relationship Id="rId10" Type="http://schemas.openxmlformats.org/officeDocument/2006/relationships/image" Target="../media/image45.png"/><Relationship Id="rId19" Type="http://schemas.openxmlformats.org/officeDocument/2006/relationships/image" Target="../media/image104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41.png"/><Relationship Id="rId22" Type="http://schemas.openxmlformats.org/officeDocument/2006/relationships/image" Target="../media/image107.png"/><Relationship Id="rId27" Type="http://schemas.openxmlformats.org/officeDocument/2006/relationships/image" Target="../media/image63.png"/><Relationship Id="rId30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40.png"/><Relationship Id="rId18" Type="http://schemas.openxmlformats.org/officeDocument/2006/relationships/image" Target="../media/image117.png"/><Relationship Id="rId26" Type="http://schemas.openxmlformats.org/officeDocument/2006/relationships/image" Target="../media/image124.jpeg"/><Relationship Id="rId39" Type="http://schemas.openxmlformats.org/officeDocument/2006/relationships/image" Target="../media/image133.jpeg"/><Relationship Id="rId3" Type="http://schemas.openxmlformats.org/officeDocument/2006/relationships/image" Target="../media/image23.png"/><Relationship Id="rId21" Type="http://schemas.openxmlformats.org/officeDocument/2006/relationships/image" Target="../media/image22.png"/><Relationship Id="rId34" Type="http://schemas.openxmlformats.org/officeDocument/2006/relationships/image" Target="../media/image72.png"/><Relationship Id="rId42" Type="http://schemas.openxmlformats.org/officeDocument/2006/relationships/image" Target="../media/image136.jpeg"/><Relationship Id="rId7" Type="http://schemas.openxmlformats.org/officeDocument/2006/relationships/image" Target="../media/image41.png"/><Relationship Id="rId12" Type="http://schemas.openxmlformats.org/officeDocument/2006/relationships/image" Target="../media/image21.png"/><Relationship Id="rId17" Type="http://schemas.openxmlformats.org/officeDocument/2006/relationships/image" Target="../media/image116.png"/><Relationship Id="rId25" Type="http://schemas.openxmlformats.org/officeDocument/2006/relationships/image" Target="../media/image123.png"/><Relationship Id="rId33" Type="http://schemas.openxmlformats.org/officeDocument/2006/relationships/image" Target="../media/image13.png"/><Relationship Id="rId38" Type="http://schemas.openxmlformats.org/officeDocument/2006/relationships/image" Target="../media/image132.png"/><Relationship Id="rId2" Type="http://schemas.openxmlformats.org/officeDocument/2006/relationships/image" Target="../media/image28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69.png"/><Relationship Id="rId41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24" Type="http://schemas.openxmlformats.org/officeDocument/2006/relationships/image" Target="../media/image122.png"/><Relationship Id="rId32" Type="http://schemas.openxmlformats.org/officeDocument/2006/relationships/image" Target="../media/image129.png"/><Relationship Id="rId37" Type="http://schemas.openxmlformats.org/officeDocument/2006/relationships/image" Target="../media/image131.jpeg"/><Relationship Id="rId40" Type="http://schemas.openxmlformats.org/officeDocument/2006/relationships/image" Target="../media/image134.png"/><Relationship Id="rId5" Type="http://schemas.openxmlformats.org/officeDocument/2006/relationships/image" Target="../media/image31.png"/><Relationship Id="rId15" Type="http://schemas.openxmlformats.org/officeDocument/2006/relationships/image" Target="../media/image114.jpeg"/><Relationship Id="rId23" Type="http://schemas.openxmlformats.org/officeDocument/2006/relationships/image" Target="../media/image121.jpeg"/><Relationship Id="rId28" Type="http://schemas.openxmlformats.org/officeDocument/2006/relationships/image" Target="../media/image126.jpeg"/><Relationship Id="rId36" Type="http://schemas.microsoft.com/office/2007/relationships/hdphoto" Target="../media/hdphoto8.wdp"/><Relationship Id="rId10" Type="http://schemas.openxmlformats.org/officeDocument/2006/relationships/image" Target="../media/image19.png"/><Relationship Id="rId19" Type="http://schemas.openxmlformats.org/officeDocument/2006/relationships/image" Target="../media/image118.png"/><Relationship Id="rId31" Type="http://schemas.openxmlformats.org/officeDocument/2006/relationships/image" Target="../media/image128.jpg"/><Relationship Id="rId44" Type="http://schemas.openxmlformats.org/officeDocument/2006/relationships/image" Target="../media/image138.jpeg"/><Relationship Id="rId4" Type="http://schemas.openxmlformats.org/officeDocument/2006/relationships/image" Target="../media/image29.gif"/><Relationship Id="rId9" Type="http://schemas.openxmlformats.org/officeDocument/2006/relationships/image" Target="../media/image112.png"/><Relationship Id="rId14" Type="http://schemas.openxmlformats.org/officeDocument/2006/relationships/image" Target="../media/image113.png"/><Relationship Id="rId22" Type="http://schemas.openxmlformats.org/officeDocument/2006/relationships/image" Target="../media/image120.png"/><Relationship Id="rId27" Type="http://schemas.openxmlformats.org/officeDocument/2006/relationships/image" Target="../media/image125.jpeg"/><Relationship Id="rId30" Type="http://schemas.openxmlformats.org/officeDocument/2006/relationships/image" Target="../media/image127.png"/><Relationship Id="rId35" Type="http://schemas.openxmlformats.org/officeDocument/2006/relationships/image" Target="../media/image130.png"/><Relationship Id="rId43" Type="http://schemas.openxmlformats.org/officeDocument/2006/relationships/image" Target="../media/image13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9.png"/><Relationship Id="rId18" Type="http://schemas.openxmlformats.org/officeDocument/2006/relationships/image" Target="../media/image47.png"/><Relationship Id="rId26" Type="http://schemas.openxmlformats.org/officeDocument/2006/relationships/image" Target="../media/image150.png"/><Relationship Id="rId39" Type="http://schemas.openxmlformats.org/officeDocument/2006/relationships/image" Target="../media/image156.png"/><Relationship Id="rId3" Type="http://schemas.openxmlformats.org/officeDocument/2006/relationships/image" Target="../media/image139.png"/><Relationship Id="rId21" Type="http://schemas.openxmlformats.org/officeDocument/2006/relationships/image" Target="../media/image146.png"/><Relationship Id="rId34" Type="http://schemas.openxmlformats.org/officeDocument/2006/relationships/image" Target="../media/image134.png"/><Relationship Id="rId7" Type="http://schemas.openxmlformats.org/officeDocument/2006/relationships/image" Target="../media/image14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72.png"/><Relationship Id="rId33" Type="http://schemas.openxmlformats.org/officeDocument/2006/relationships/image" Target="../media/image133.jpeg"/><Relationship Id="rId38" Type="http://schemas.openxmlformats.org/officeDocument/2006/relationships/image" Target="../media/image155.jpeg"/><Relationship Id="rId2" Type="http://schemas.openxmlformats.org/officeDocument/2006/relationships/image" Target="../media/image87.png"/><Relationship Id="rId16" Type="http://schemas.openxmlformats.org/officeDocument/2006/relationships/image" Target="../media/image45.png"/><Relationship Id="rId20" Type="http://schemas.openxmlformats.org/officeDocument/2006/relationships/image" Target="../media/image145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eg"/><Relationship Id="rId11" Type="http://schemas.openxmlformats.org/officeDocument/2006/relationships/image" Target="../media/image1.png"/><Relationship Id="rId24" Type="http://schemas.openxmlformats.org/officeDocument/2006/relationships/image" Target="../media/image149.png"/><Relationship Id="rId32" Type="http://schemas.openxmlformats.org/officeDocument/2006/relationships/image" Target="../media/image132.png"/><Relationship Id="rId37" Type="http://schemas.openxmlformats.org/officeDocument/2006/relationships/image" Target="../media/image154.jpeg"/><Relationship Id="rId5" Type="http://schemas.openxmlformats.org/officeDocument/2006/relationships/image" Target="../media/image140.png"/><Relationship Id="rId15" Type="http://schemas.openxmlformats.org/officeDocument/2006/relationships/image" Target="../media/image14.png"/><Relationship Id="rId23" Type="http://schemas.openxmlformats.org/officeDocument/2006/relationships/image" Target="../media/image148.png"/><Relationship Id="rId28" Type="http://schemas.openxmlformats.org/officeDocument/2006/relationships/image" Target="../media/image151.png"/><Relationship Id="rId36" Type="http://schemas.openxmlformats.org/officeDocument/2006/relationships/image" Target="../media/image136.jpeg"/><Relationship Id="rId10" Type="http://schemas.openxmlformats.org/officeDocument/2006/relationships/image" Target="../media/image143.jpg"/><Relationship Id="rId19" Type="http://schemas.openxmlformats.org/officeDocument/2006/relationships/image" Target="../media/image111.png"/><Relationship Id="rId31" Type="http://schemas.openxmlformats.org/officeDocument/2006/relationships/image" Target="../media/image131.jpe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144.png"/><Relationship Id="rId22" Type="http://schemas.openxmlformats.org/officeDocument/2006/relationships/image" Target="../media/image147.png"/><Relationship Id="rId27" Type="http://schemas.microsoft.com/office/2007/relationships/hdphoto" Target="../media/hdphoto9.wdp"/><Relationship Id="rId30" Type="http://schemas.openxmlformats.org/officeDocument/2006/relationships/image" Target="../media/image153.png"/><Relationship Id="rId35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47.png"/><Relationship Id="rId18" Type="http://schemas.openxmlformats.org/officeDocument/2006/relationships/image" Target="../media/image88.png"/><Relationship Id="rId26" Type="http://schemas.openxmlformats.org/officeDocument/2006/relationships/image" Target="../media/image152.png"/><Relationship Id="rId3" Type="http://schemas.openxmlformats.org/officeDocument/2006/relationships/image" Target="../media/image157.png"/><Relationship Id="rId21" Type="http://schemas.openxmlformats.org/officeDocument/2006/relationships/image" Target="../media/image149.png"/><Relationship Id="rId34" Type="http://schemas.openxmlformats.org/officeDocument/2006/relationships/image" Target="../media/image13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146.png"/><Relationship Id="rId25" Type="http://schemas.openxmlformats.org/officeDocument/2006/relationships/image" Target="../media/image151.png"/><Relationship Id="rId33" Type="http://schemas.openxmlformats.org/officeDocument/2006/relationships/image" Target="../media/image134.png"/><Relationship Id="rId38" Type="http://schemas.openxmlformats.org/officeDocument/2006/relationships/image" Target="../media/image15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7.png"/><Relationship Id="rId20" Type="http://schemas.openxmlformats.org/officeDocument/2006/relationships/image" Target="../media/image148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45.png"/><Relationship Id="rId24" Type="http://schemas.microsoft.com/office/2007/relationships/hdphoto" Target="../media/hdphoto9.wdp"/><Relationship Id="rId32" Type="http://schemas.openxmlformats.org/officeDocument/2006/relationships/image" Target="../media/image133.jpeg"/><Relationship Id="rId37" Type="http://schemas.openxmlformats.org/officeDocument/2006/relationships/image" Target="../media/image155.jpeg"/><Relationship Id="rId5" Type="http://schemas.openxmlformats.org/officeDocument/2006/relationships/image" Target="../media/image143.jpg"/><Relationship Id="rId15" Type="http://schemas.openxmlformats.org/officeDocument/2006/relationships/image" Target="../media/image145.png"/><Relationship Id="rId23" Type="http://schemas.openxmlformats.org/officeDocument/2006/relationships/image" Target="../media/image150.png"/><Relationship Id="rId28" Type="http://schemas.openxmlformats.org/officeDocument/2006/relationships/image" Target="../media/image140.png"/><Relationship Id="rId36" Type="http://schemas.openxmlformats.org/officeDocument/2006/relationships/image" Target="../media/image154.jpeg"/><Relationship Id="rId10" Type="http://schemas.openxmlformats.org/officeDocument/2006/relationships/image" Target="../media/image14.png"/><Relationship Id="rId19" Type="http://schemas.openxmlformats.org/officeDocument/2006/relationships/image" Target="../media/image147.png"/><Relationship Id="rId31" Type="http://schemas.openxmlformats.org/officeDocument/2006/relationships/image" Target="../media/image132.png"/><Relationship Id="rId4" Type="http://schemas.openxmlformats.org/officeDocument/2006/relationships/image" Target="../media/image93.PNG"/><Relationship Id="rId9" Type="http://schemas.openxmlformats.org/officeDocument/2006/relationships/image" Target="../media/image144.png"/><Relationship Id="rId14" Type="http://schemas.openxmlformats.org/officeDocument/2006/relationships/image" Target="../media/image111.png"/><Relationship Id="rId22" Type="http://schemas.openxmlformats.org/officeDocument/2006/relationships/image" Target="../media/image72.png"/><Relationship Id="rId27" Type="http://schemas.openxmlformats.org/officeDocument/2006/relationships/image" Target="../media/image153.png"/><Relationship Id="rId30" Type="http://schemas.openxmlformats.org/officeDocument/2006/relationships/image" Target="../media/image131.jpeg"/><Relationship Id="rId35" Type="http://schemas.openxmlformats.org/officeDocument/2006/relationships/image" Target="../media/image13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60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" Type="http://schemas.openxmlformats.org/officeDocument/2006/relationships/image" Target="../media/image28.png"/><Relationship Id="rId21" Type="http://schemas.openxmlformats.org/officeDocument/2006/relationships/image" Target="../media/image167.png"/><Relationship Id="rId7" Type="http://schemas.openxmlformats.org/officeDocument/2006/relationships/image" Target="../media/image29.gif"/><Relationship Id="rId12" Type="http://schemas.openxmlformats.org/officeDocument/2006/relationships/image" Target="../media/image159.png"/><Relationship Id="rId17" Type="http://schemas.microsoft.com/office/2007/relationships/hdphoto" Target="../media/hdphoto10.wdp"/><Relationship Id="rId25" Type="http://schemas.openxmlformats.org/officeDocument/2006/relationships/image" Target="../media/image171.png"/><Relationship Id="rId2" Type="http://schemas.openxmlformats.org/officeDocument/2006/relationships/image" Target="../media/image1.png"/><Relationship Id="rId16" Type="http://schemas.openxmlformats.org/officeDocument/2006/relationships/image" Target="../media/image163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7.png"/><Relationship Id="rId24" Type="http://schemas.openxmlformats.org/officeDocument/2006/relationships/image" Target="../media/image170.png"/><Relationship Id="rId5" Type="http://schemas.openxmlformats.org/officeDocument/2006/relationships/image" Target="../media/image14.png"/><Relationship Id="rId15" Type="http://schemas.openxmlformats.org/officeDocument/2006/relationships/image" Target="../media/image162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10" Type="http://schemas.openxmlformats.org/officeDocument/2006/relationships/image" Target="../media/image46.png"/><Relationship Id="rId19" Type="http://schemas.openxmlformats.org/officeDocument/2006/relationships/image" Target="../media/image165.png"/><Relationship Id="rId4" Type="http://schemas.openxmlformats.org/officeDocument/2006/relationships/image" Target="../media/image13.png"/><Relationship Id="rId9" Type="http://schemas.openxmlformats.org/officeDocument/2006/relationships/image" Target="../media/image45.png"/><Relationship Id="rId14" Type="http://schemas.openxmlformats.org/officeDocument/2006/relationships/image" Target="../media/image161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gi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17" Type="http://schemas.openxmlformats.org/officeDocument/2006/relationships/image" Target="../media/image21.png"/><Relationship Id="rId2" Type="http://schemas.openxmlformats.org/officeDocument/2006/relationships/image" Target="../media/image2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image" Target="../media/image30.gif"/><Relationship Id="rId15" Type="http://schemas.openxmlformats.org/officeDocument/2006/relationships/image" Target="../media/image19.png"/><Relationship Id="rId10" Type="http://schemas.openxmlformats.org/officeDocument/2006/relationships/image" Target="../media/image33.gif"/><Relationship Id="rId4" Type="http://schemas.openxmlformats.org/officeDocument/2006/relationships/image" Target="../media/image29.gif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6.gif"/><Relationship Id="rId12" Type="http://schemas.openxmlformats.org/officeDocument/2006/relationships/image" Target="../media/image31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39.gif"/><Relationship Id="rId5" Type="http://schemas.openxmlformats.org/officeDocument/2006/relationships/image" Target="../media/image29.gif"/><Relationship Id="rId10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 flipV="1"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lt"/>
              </a:rPr>
              <a:t>나만의 작은 삼국지</a:t>
            </a:r>
            <a:endParaRPr lang="ko-KR" altLang="en-US" b="1" dirty="0">
              <a:latin typeface="+mn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67" y="-1"/>
            <a:ext cx="2873433" cy="35782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873433" cy="3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397" y="3552913"/>
            <a:ext cx="3030361" cy="2882479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746002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580821" y="1317339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615449" y="1655929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38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37" y="2261209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0" y="2636559"/>
            <a:ext cx="928313" cy="66905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732364" y="2881766"/>
            <a:ext cx="207698" cy="42492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45" y="3641536"/>
            <a:ext cx="2957255" cy="2344114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3" y="3485557"/>
            <a:ext cx="3025468" cy="5042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38" y="6015358"/>
            <a:ext cx="3029820" cy="4200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9" y="3785410"/>
            <a:ext cx="2747907" cy="205636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403849" y="2108443"/>
            <a:ext cx="1421834" cy="1071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4647509" y="1365181"/>
            <a:ext cx="788160" cy="734990"/>
            <a:chOff x="2796415" y="3067416"/>
            <a:chExt cx="788160" cy="73499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76" name="그림 175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48" name="그림 1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플레이어가 </a:t>
            </a:r>
            <a:r>
              <a:rPr lang="ko-KR" altLang="en-US" sz="1200" dirty="0"/>
              <a:t>착용중인 무기 표시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일반 몬스터</a:t>
            </a:r>
            <a:endParaRPr lang="en-US" altLang="ko-KR" sz="1200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: Move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it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&gt;</a:t>
            </a:r>
            <a:r>
              <a:rPr lang="ko-KR" altLang="en-US" sz="1200" b="1" dirty="0" smtClean="0"/>
              <a:t>보스 몬스터</a:t>
            </a:r>
            <a:endParaRPr lang="en-US" altLang="ko-KR" sz="1200" b="1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공격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ttack</a:t>
            </a: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※</a:t>
            </a:r>
            <a:r>
              <a:rPr lang="en-US" altLang="ko-KR" sz="1000" b="1" dirty="0"/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일반 몬스터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보스 몬스터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= 1 : 1.5)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80 : 130 = 120 : 195  </a:t>
            </a:r>
            <a:r>
              <a:rPr lang="en-US" altLang="ko-KR" sz="1050" b="1" dirty="0" smtClean="0"/>
              <a:t>Unity </a:t>
            </a:r>
            <a:r>
              <a:rPr lang="ko-KR" altLang="en-US" sz="1050" b="1" dirty="0" smtClean="0"/>
              <a:t>엔진 해상도 </a:t>
            </a:r>
            <a:r>
              <a:rPr lang="en-US" altLang="ko-KR" sz="1050" b="1" dirty="0" smtClean="0"/>
              <a:t>: 1080x1920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데미지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플레이어가 몬스터 공격시 </a:t>
            </a:r>
            <a:r>
              <a:rPr lang="ko-KR" altLang="en-US" sz="1200" b="1" dirty="0"/>
              <a:t>입힌 데미지 </a:t>
            </a:r>
            <a:r>
              <a:rPr lang="ko-KR" altLang="en-US" sz="1200" b="1" dirty="0" smtClean="0"/>
              <a:t>표시 후 사라짐</a:t>
            </a:r>
            <a:endParaRPr lang="en-US" altLang="ko-KR" sz="1200" b="1" dirty="0"/>
          </a:p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데미지 수치 표시는 위에서 아래로 포물선 방향으로 떨어짐</a:t>
            </a:r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437924" y="2578267"/>
            <a:ext cx="91533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78492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77266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4246" y="1343112"/>
            <a:ext cx="3027281" cy="7391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54247" y="1327059"/>
            <a:ext cx="3034978" cy="755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739" y="3552913"/>
            <a:ext cx="3029652" cy="2882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2" y="2631625"/>
            <a:ext cx="932481" cy="6972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89" y="2287521"/>
            <a:ext cx="1406288" cy="114402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74783" y="2741046"/>
            <a:ext cx="205311" cy="200907"/>
            <a:chOff x="3445921" y="2741046"/>
            <a:chExt cx="205311" cy="200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21" y="2741046"/>
              <a:ext cx="55402" cy="19879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132" y="2743156"/>
              <a:ext cx="127100" cy="198797"/>
            </a:xfrm>
            <a:prstGeom prst="rect">
              <a:avLst/>
            </a:prstGeom>
          </p:spPr>
        </p:pic>
      </p:grpSp>
      <p:sp>
        <p:nvSpPr>
          <p:cNvPr id="13" name="원형 화살표 12"/>
          <p:cNvSpPr/>
          <p:nvPr/>
        </p:nvSpPr>
        <p:spPr>
          <a:xfrm>
            <a:off x="3105121" y="2312714"/>
            <a:ext cx="433219" cy="71343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464907" y="305709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3414083" y="2686050"/>
            <a:ext cx="310158" cy="340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00" name="그룹 199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51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 smtClean="0"/>
              <a:t>‘MAX’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</a:t>
            </a:r>
            <a:r>
              <a:rPr lang="ko-KR" altLang="en-US" sz="1050" dirty="0" smtClean="0"/>
              <a:t>금액</a:t>
            </a:r>
            <a:endParaRPr lang="en-US" altLang="ko-KR" sz="1050" dirty="0" smtClean="0"/>
          </a:p>
          <a:p>
            <a:r>
              <a:rPr lang="ko-KR" altLang="en-US" sz="1050" b="1" dirty="0" smtClean="0"/>
              <a:t>금액 충족시 </a:t>
            </a:r>
            <a:r>
              <a:rPr lang="en-US" altLang="ko-KR" sz="1050" b="1" dirty="0" smtClean="0"/>
              <a:t>LV</a:t>
            </a:r>
            <a:r>
              <a:rPr lang="ko-KR" altLang="en-US" sz="1050" b="1" dirty="0" smtClean="0"/>
              <a:t>↑ 아이콘 표시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시간이 지날수록 게이지가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사라짐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030" y="1323268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51516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000570"/>
            <a:ext cx="3023126" cy="44967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596406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12124" y="382119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04"/>
          <a:stretch/>
        </p:blipFill>
        <p:spPr>
          <a:xfrm>
            <a:off x="4381214" y="3492165"/>
            <a:ext cx="3955074" cy="832861"/>
          </a:xfrm>
          <a:prstGeom prst="rect">
            <a:avLst/>
          </a:prstGeom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379743" y="3553378"/>
            <a:ext cx="71559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37217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208868" y="3496361"/>
            <a:ext cx="1009161" cy="557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93295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3143" y="3571347"/>
            <a:ext cx="874184" cy="6958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59730" y="3628699"/>
            <a:ext cx="842403" cy="425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208850" y="4053841"/>
            <a:ext cx="2250114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69178" y="33855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258428" y="432502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734606" y="3370701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눌린 버튼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3837414"/>
            <a:ext cx="225802" cy="10626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324396"/>
            <a:ext cx="225802" cy="10626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854440"/>
            <a:ext cx="225802" cy="10626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5365578"/>
            <a:ext cx="225802" cy="10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9" y="3593937"/>
            <a:ext cx="379671" cy="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</a:t>
            </a:r>
            <a:r>
              <a:rPr lang="ko-KR" altLang="en-US" sz="1000" b="1" dirty="0" smtClean="0"/>
              <a:t>상태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293518" y="1892437"/>
            <a:ext cx="2536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en-US" altLang="ko-KR" sz="1100" b="1" dirty="0">
                <a:solidFill>
                  <a:srgbClr val="FFFF00"/>
                </a:solidFill>
              </a:rPr>
              <a:t>300M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진행 시 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406500" y="4887928"/>
            <a:ext cx="23583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</a:rPr>
              <a:t>전투 훈련</a:t>
            </a:r>
            <a:r>
              <a:rPr lang="en-US" altLang="ko-KR" sz="1100" b="1" dirty="0">
                <a:solidFill>
                  <a:schemeClr val="bg1"/>
                </a:solidFill>
              </a:rPr>
              <a:t>] </a:t>
            </a:r>
            <a:r>
              <a:rPr lang="ko-KR" altLang="en-US" sz="1100" b="1" dirty="0">
                <a:solidFill>
                  <a:schemeClr val="bg1"/>
                </a:solidFill>
              </a:rPr>
              <a:t>을 시작하려면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[</a:t>
            </a:r>
            <a:r>
              <a:rPr lang="ko-KR" altLang="en-US" sz="11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100" b="1" dirty="0">
                <a:solidFill>
                  <a:srgbClr val="FFFF00"/>
                </a:solidFill>
              </a:rPr>
              <a:t>]</a:t>
            </a:r>
            <a:r>
              <a:rPr lang="ko-KR" altLang="en-US" sz="1100" b="1" dirty="0">
                <a:solidFill>
                  <a:srgbClr val="FFFF00"/>
                </a:solidFill>
              </a:rPr>
              <a:t> </a:t>
            </a:r>
            <a:r>
              <a:rPr lang="en-US" altLang="ko-KR" sz="1100" b="1" dirty="0">
                <a:solidFill>
                  <a:srgbClr val="FFFF00"/>
                </a:solidFill>
              </a:rPr>
              <a:t>Lv.5 </a:t>
            </a:r>
            <a:r>
              <a:rPr lang="ko-KR" altLang="en-US" sz="1100" b="1" dirty="0">
                <a:solidFill>
                  <a:srgbClr val="FFFF00"/>
                </a:solidFill>
              </a:rPr>
              <a:t>달성</a:t>
            </a:r>
            <a:endParaRPr lang="en-US" altLang="ko-KR" sz="11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5" t="78439" b="1894"/>
          <a:stretch/>
        </p:blipFill>
        <p:spPr>
          <a:xfrm>
            <a:off x="4272403" y="4991658"/>
            <a:ext cx="600684" cy="47031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22369" y="4787604"/>
            <a:ext cx="1167227" cy="8435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840" y="4967231"/>
            <a:ext cx="102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교체 예정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그림 2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팝업 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</a:t>
            </a:r>
            <a:r>
              <a:rPr lang="ko-KR" altLang="en-US" sz="1200" u="sng" dirty="0" smtClean="0"/>
              <a:t>아바타</a:t>
            </a:r>
            <a:endParaRPr lang="en-US" altLang="ko-KR" sz="1200" u="sng" dirty="0"/>
          </a:p>
          <a:p>
            <a:r>
              <a:rPr lang="ko-KR" altLang="en-US" sz="1200" dirty="0" smtClean="0"/>
              <a:t>터치 </a:t>
            </a:r>
            <a:r>
              <a:rPr lang="ko-KR" altLang="en-US" sz="1200" dirty="0"/>
              <a:t>시 장착된 스킨 착용 해제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</a:t>
            </a:r>
            <a:r>
              <a:rPr lang="ko-KR" altLang="en-US" sz="1200" dirty="0" smtClean="0"/>
              <a:t>변화 표시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</a:t>
            </a:r>
            <a:r>
              <a:rPr lang="ko-KR" altLang="en-US" sz="1050" dirty="0" smtClean="0"/>
              <a:t>표기는 영어 </a:t>
            </a:r>
            <a:r>
              <a:rPr lang="ko-KR" altLang="en-US" sz="1050" dirty="0"/>
              <a:t>순서대로 </a:t>
            </a:r>
            <a:r>
              <a:rPr lang="ko-KR" altLang="en-US" sz="1050" dirty="0" smtClean="0"/>
              <a:t>정렬</a:t>
            </a:r>
            <a:endParaRPr lang="en-US" altLang="ko-KR" sz="1050" dirty="0" smtClean="0"/>
          </a:p>
          <a:p>
            <a:r>
              <a:rPr lang="ko-KR" altLang="en-US" sz="1050" dirty="0" err="1" smtClean="0"/>
              <a:t>스탯과</a:t>
            </a:r>
            <a:r>
              <a:rPr lang="ko-KR" altLang="en-US" sz="1050" dirty="0" smtClean="0"/>
              <a:t> 보물 효과 표기는 서로 다른 텍스트 색상 사용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</a:t>
            </a:r>
            <a:r>
              <a:rPr lang="ko-KR" altLang="en-US" sz="1200" b="1" u="sng" dirty="0" smtClean="0"/>
              <a:t>기본값 </a:t>
            </a:r>
            <a:r>
              <a:rPr lang="en-US" altLang="ko-KR" sz="1200" b="1" u="sng" dirty="0" smtClean="0"/>
              <a:t>0%</a:t>
            </a:r>
            <a:endParaRPr lang="en-US" altLang="ko-KR" sz="1200" b="1" u="sng" dirty="0"/>
          </a:p>
          <a:p>
            <a:endParaRPr lang="en-US" altLang="ko-KR" sz="900" dirty="0"/>
          </a:p>
          <a:p>
            <a:r>
              <a:rPr lang="en-US" altLang="ko-KR" sz="1200" b="1" dirty="0" smtClean="0"/>
              <a:t>4) </a:t>
            </a:r>
            <a:r>
              <a:rPr lang="ko-KR" altLang="en-US" sz="1200" b="1" dirty="0" smtClean="0"/>
              <a:t>애니메이션 </a:t>
            </a:r>
            <a:r>
              <a:rPr lang="ko-KR" altLang="en-US" sz="1200" b="1" dirty="0"/>
              <a:t>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2068"/>
            <a:ext cx="3030388" cy="30133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>
            <a:off x="5115432" y="1317339"/>
            <a:ext cx="3035528" cy="5118053"/>
            <a:chOff x="4575397" y="1317339"/>
            <a:chExt cx="3035528" cy="5118053"/>
          </a:xfrm>
        </p:grpSpPr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260" name="그룹 25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79" name="그림 27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67" name="그룹 266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77" name="그림 276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75" name="그림 27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73" name="그림 272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19844" y="1314367"/>
            <a:ext cx="3036540" cy="5121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25011" y="1680544"/>
            <a:ext cx="2963713" cy="4287485"/>
            <a:chOff x="5012342" y="2167423"/>
            <a:chExt cx="2963713" cy="428748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B585EF-0E82-4A64-B482-BA8BF16C1487}"/>
                </a:ext>
              </a:extLst>
            </p:cNvPr>
            <p:cNvSpPr/>
            <p:nvPr/>
          </p:nvSpPr>
          <p:spPr>
            <a:xfrm>
              <a:off x="5079314" y="2167423"/>
              <a:ext cx="2896741" cy="4104748"/>
            </a:xfrm>
            <a:prstGeom prst="rect">
              <a:avLst/>
            </a:prstGeom>
            <a:solidFill>
              <a:srgbClr val="74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07" y="2455902"/>
              <a:ext cx="998634" cy="38485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243039" y="2521126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BD97B3A-0B24-4CE7-A9B0-FBB45E2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24125" r="20958" b="22126"/>
            <a:stretch/>
          </p:blipFill>
          <p:spPr>
            <a:xfrm>
              <a:off x="6107568" y="2958490"/>
              <a:ext cx="874512" cy="938499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5204031" y="2965812"/>
              <a:ext cx="502814" cy="467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7337058" y="2966052"/>
              <a:ext cx="502814" cy="467274"/>
            </a:xfrm>
            <a:prstGeom prst="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47552" y="4115896"/>
              <a:ext cx="2752390" cy="1959485"/>
            </a:xfrm>
            <a:prstGeom prst="rect">
              <a:avLst/>
            </a:prstGeom>
            <a:solidFill>
              <a:srgbClr val="352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519029" y="416265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스탯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539913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공격력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477134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적 처치 보상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789542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훈련 보상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164727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확률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852320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데미지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5544005" y="5072779"/>
              <a:ext cx="1959484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952617" y="416910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보물</a:t>
              </a:r>
            </a:p>
          </p:txBody>
        </p:sp>
        <p:sp>
          <p:nvSpPr>
            <p:cNvPr id="90" name="사각형: 둥근 모서리 316">
              <a:extLst>
                <a:ext uri="{FF2B5EF4-FFF2-40B4-BE49-F238E27FC236}">
                  <a16:creationId xmlns:a16="http://schemas.microsoft.com/office/drawing/2014/main" id="{7C8A9F0E-203D-45F6-BDE0-7A479F2E85CF}"/>
                </a:ext>
              </a:extLst>
            </p:cNvPr>
            <p:cNvSpPr/>
            <p:nvPr/>
          </p:nvSpPr>
          <p:spPr>
            <a:xfrm>
              <a:off x="6364353" y="6142847"/>
              <a:ext cx="326662" cy="312061"/>
            </a:xfrm>
            <a:prstGeom prst="roundRect">
              <a:avLst/>
            </a:prstGeom>
            <a:solidFill>
              <a:srgbClr val="7D4B25"/>
            </a:solidFill>
            <a:ln w="38100">
              <a:solidFill>
                <a:srgbClr val="35201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X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7552" y="4424392"/>
              <a:ext cx="2752390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993137" y="5789542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477134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FFFF00"/>
                  </a:solidFill>
                </a:rPr>
                <a:t>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164727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06763" y="4539913"/>
              <a:ext cx="3385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250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4852320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5181297" y="2927714"/>
              <a:ext cx="562165" cy="856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104986" y="2842787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5972385" y="2337535"/>
              <a:ext cx="1127341" cy="1548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879354" y="2267858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5110226" y="4051429"/>
              <a:ext cx="2841043" cy="2083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012342" y="3973112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pic>
          <p:nvPicPr>
            <p:cNvPr id="194" name="그림 19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5365556" y="2928813"/>
              <a:ext cx="166881" cy="561831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6627128" y="3289113"/>
              <a:ext cx="166881" cy="56183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539913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치명타 확률 증가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5164727"/>
              <a:ext cx="7873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무기 가격 감소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852320"/>
              <a:ext cx="10887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훈련 보상 획득량 증가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5164727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>
                  <a:solidFill>
                    <a:srgbClr val="5DE33D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22906" y="4539913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4852320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10%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</p:grp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95" y="3076954"/>
            <a:ext cx="501320" cy="190587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4" y="3076954"/>
            <a:ext cx="501320" cy="190587"/>
          </a:xfrm>
          <a:prstGeom prst="rect">
            <a:avLst/>
          </a:prstGeom>
        </p:spPr>
      </p:pic>
      <p:sp>
        <p:nvSpPr>
          <p:cNvPr id="284" name="TextBox 283"/>
          <p:cNvSpPr txBox="1"/>
          <p:nvPr/>
        </p:nvSpPr>
        <p:spPr>
          <a:xfrm>
            <a:off x="5160817" y="3063453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곡도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7523542" y="2544588"/>
            <a:ext cx="355183" cy="334692"/>
          </a:xfrm>
          <a:prstGeom prst="rect">
            <a:avLst/>
          </a:prstGeom>
          <a:noFill/>
        </p:spPr>
      </p:pic>
      <p:sp>
        <p:nvSpPr>
          <p:cNvPr id="286" name="TextBox 285"/>
          <p:cNvSpPr txBox="1"/>
          <p:nvPr/>
        </p:nvSpPr>
        <p:spPr>
          <a:xfrm>
            <a:off x="7291557" y="2615624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Reference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Reference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9"/>
          <a:stretch/>
        </p:blipFill>
        <p:spPr>
          <a:xfrm>
            <a:off x="4206987" y="1867875"/>
            <a:ext cx="4213280" cy="860360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293945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293945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293945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293945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무기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씩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공격력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</a:t>
            </a:r>
            <a:r>
              <a:rPr lang="ko-KR" altLang="en-US" sz="1200" dirty="0" smtClean="0"/>
              <a:t>버튼 터치 가능</a:t>
            </a:r>
            <a:r>
              <a:rPr lang="ko-KR" altLang="en-US" sz="1200" u="sng" dirty="0" smtClean="0"/>
              <a:t>최대레벨 </a:t>
            </a:r>
            <a:r>
              <a:rPr lang="ko-KR" altLang="en-US" sz="1200" u="sng" dirty="0"/>
              <a:t>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 smtClean="0"/>
              <a:t>표시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따름</a:t>
            </a:r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14429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295120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30472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298734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560421" y="1968935"/>
            <a:ext cx="821580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209041" y="1904453"/>
            <a:ext cx="770707" cy="823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488153" y="182882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085504" y="1835088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123698" y="1833644"/>
            <a:ext cx="2326095" cy="758440"/>
          </a:xfrm>
          <a:prstGeom prst="corner">
            <a:avLst>
              <a:gd name="adj1" fmla="val 28352"/>
              <a:gd name="adj2" fmla="val 155411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433884" y="1949343"/>
            <a:ext cx="903136" cy="4176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323806" y="1719390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4979748" y="169489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52467"/>
            <a:ext cx="3025468" cy="364176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8" y="6015358"/>
            <a:ext cx="3026215" cy="420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0D317E-9636-4E9C-B412-5ADE3F42EDF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3787670"/>
            <a:ext cx="2807871" cy="211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028886" y="4313579"/>
            <a:ext cx="193298" cy="530475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27013" flipH="1">
            <a:off x="1022556" y="3835290"/>
            <a:ext cx="255221" cy="47566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6892">
            <a:off x="1057265" y="4904908"/>
            <a:ext cx="155268" cy="4384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062374" y="5397530"/>
            <a:ext cx="152839" cy="54938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352513" y="6015357"/>
            <a:ext cx="628687" cy="419619"/>
            <a:chOff x="1352513" y="6015357"/>
            <a:chExt cx="628687" cy="419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548" y="6092751"/>
              <a:ext cx="355542" cy="320959"/>
            </a:xfrm>
            <a:prstGeom prst="rect">
              <a:avLst/>
            </a:prstGeom>
          </p:spPr>
        </p:pic>
      </p:grpSp>
      <p:sp>
        <p:nvSpPr>
          <p:cNvPr id="129" name="위쪽/아래쪽 화살표 128"/>
          <p:cNvSpPr/>
          <p:nvPr/>
        </p:nvSpPr>
        <p:spPr>
          <a:xfrm>
            <a:off x="3623428" y="3878018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3503" y="334191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3431" y="3505096"/>
            <a:ext cx="3035079" cy="2480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35" y="5034141"/>
            <a:ext cx="620010" cy="18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45" y="6273670"/>
            <a:ext cx="620010" cy="1800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5034141"/>
            <a:ext cx="620010" cy="1800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2" y="6267407"/>
            <a:ext cx="620010" cy="180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6266243"/>
            <a:ext cx="620010" cy="180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04" y="6272232"/>
            <a:ext cx="620010" cy="1800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1" y="5034142"/>
            <a:ext cx="620010" cy="1800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09" y="5034143"/>
            <a:ext cx="620010" cy="18000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47325" flipH="1">
            <a:off x="4441225" y="1956921"/>
            <a:ext cx="342955" cy="7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04" y="1245279"/>
            <a:ext cx="4161907" cy="1009648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485833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1" y="2655845"/>
            <a:ext cx="2936334" cy="2359279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보물 종류 </a:t>
            </a:r>
            <a:r>
              <a:rPr lang="en-US" altLang="ko-KR" sz="1200" dirty="0" smtClean="0"/>
              <a:t>: A+,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S+ (</a:t>
            </a:r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스페셜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터치시 이동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 (Default :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일반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보물의 이름 왼쪽 맞춤</a:t>
            </a:r>
            <a:endParaRPr lang="en-US" altLang="ko-KR" sz="1100" b="1" dirty="0" smtClean="0"/>
          </a:p>
          <a:p>
            <a:r>
              <a:rPr lang="ko-KR" altLang="en-US" sz="1100" dirty="0" smtClean="0"/>
              <a:t>일반 보물 최대 </a:t>
            </a:r>
            <a:r>
              <a:rPr lang="ko-KR" altLang="en-US" sz="1100" dirty="0"/>
              <a:t>레벨 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100</a:t>
            </a:r>
          </a:p>
          <a:p>
            <a:r>
              <a:rPr lang="ko-KR" altLang="en-US" sz="1100" dirty="0" smtClean="0"/>
              <a:t>스페셜 보물 최대 레벨 </a:t>
            </a:r>
            <a:r>
              <a:rPr lang="en-US" altLang="ko-KR" sz="1100" dirty="0" smtClean="0"/>
              <a:t>: 10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</a:t>
            </a:r>
            <a:r>
              <a:rPr lang="ko-KR" altLang="en-US" sz="1100" dirty="0"/>
              <a:t>있는 효과는 </a:t>
            </a:r>
            <a:r>
              <a:rPr lang="ko-KR" altLang="en-US" sz="1100" b="1" dirty="0" smtClean="0"/>
              <a:t>텍스트 컬러 변경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등으로 디자인 차별성을 주도록 함</a:t>
            </a:r>
            <a:endParaRPr lang="en-US" altLang="ko-KR" sz="1100" dirty="0" smtClean="0"/>
          </a:p>
          <a:p>
            <a:r>
              <a:rPr lang="en-US" altLang="ko-KR" sz="1400" dirty="0" smtClean="0"/>
              <a:t>    </a:t>
            </a:r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최대 </a:t>
            </a:r>
            <a:r>
              <a:rPr lang="ko-KR" altLang="en-US" sz="1100" dirty="0"/>
              <a:t>레벨 도달 시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보물을 </a:t>
            </a:r>
            <a:r>
              <a:rPr lang="ko-KR" altLang="en-US" sz="1100" b="1" u="sng" dirty="0">
                <a:solidFill>
                  <a:srgbClr val="0070C0"/>
                </a:solidFill>
              </a:rPr>
              <a:t>보유중 </a:t>
            </a:r>
            <a:r>
              <a:rPr lang="ko-KR" altLang="en-US" sz="1100" dirty="0"/>
              <a:t>일시 버튼에 </a:t>
            </a:r>
            <a:r>
              <a:rPr lang="ko-KR" altLang="en-US" sz="1100" b="1" u="sng" dirty="0" smtClean="0">
                <a:solidFill>
                  <a:srgbClr val="0070C0"/>
                </a:solidFill>
              </a:rPr>
              <a:t>레벨</a:t>
            </a:r>
            <a:r>
              <a:rPr lang="ko-KR" altLang="en-US" sz="1100" b="1" dirty="0">
                <a:solidFill>
                  <a:srgbClr val="0070C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b="1" dirty="0" smtClean="0"/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 </a:t>
            </a:r>
            <a:r>
              <a:rPr lang="ko-KR" altLang="en-US" sz="1100" b="1" u="sng" dirty="0">
                <a:solidFill>
                  <a:srgbClr val="C00000"/>
                </a:solidFill>
              </a:rPr>
              <a:t>미보유시 </a:t>
            </a:r>
            <a:r>
              <a:rPr lang="ko-KR" altLang="en-US" sz="1100" dirty="0" smtClean="0"/>
              <a:t>버튼에</a:t>
            </a:r>
            <a:r>
              <a:rPr lang="ko-KR" altLang="en-US" sz="1100" b="1" dirty="0">
                <a:solidFill>
                  <a:srgbClr val="C00000"/>
                </a:solidFill>
              </a:rPr>
              <a:t> </a:t>
            </a:r>
            <a:r>
              <a:rPr lang="en-US" altLang="ko-KR" sz="1100" b="1" u="sng" dirty="0" smtClean="0">
                <a:solidFill>
                  <a:srgbClr val="C00000"/>
                </a:solidFill>
              </a:rPr>
              <a:t>Lv.0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/>
              <a:t>MAX </a:t>
            </a:r>
            <a:r>
              <a:rPr lang="ko-KR" altLang="en-US" sz="1050" dirty="0" smtClean="0"/>
              <a:t>표기</a:t>
            </a:r>
            <a:endParaRPr lang="en-US" altLang="ko-KR" sz="105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/>
              <a:t>좌</a:t>
            </a:r>
            <a:r>
              <a:rPr lang="ko-KR" altLang="en-US" sz="1000" dirty="0" smtClean="0"/>
              <a:t>측에 획득한 스페셜 보물 개수 표기</a:t>
            </a:r>
            <a:r>
              <a:rPr lang="en-US" altLang="ko-KR" sz="1000" dirty="0" smtClean="0"/>
              <a:t>)</a:t>
            </a:r>
            <a:endParaRPr lang="en-US" altLang="ko-KR" sz="1100" dirty="0"/>
          </a:p>
          <a:p>
            <a:endParaRPr lang="en-US" altLang="ko-KR" sz="1400" dirty="0"/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7078806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583713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96" name="그림 195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92" name="그림 191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4" name="그림 18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6015358"/>
            <a:ext cx="3030361" cy="420034"/>
          </a:xfrm>
          <a:prstGeom prst="rect">
            <a:avLst/>
          </a:prstGeom>
        </p:spPr>
      </p:pic>
      <p:grpSp>
        <p:nvGrpSpPr>
          <p:cNvPr id="208" name="그룹 207"/>
          <p:cNvGrpSpPr/>
          <p:nvPr/>
        </p:nvGrpSpPr>
        <p:grpSpPr>
          <a:xfrm>
            <a:off x="1961575" y="6015357"/>
            <a:ext cx="628687" cy="419619"/>
            <a:chOff x="1352513" y="6015357"/>
            <a:chExt cx="628687" cy="419619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56" y="6092751"/>
              <a:ext cx="287525" cy="320959"/>
            </a:xfrm>
            <a:prstGeom prst="rect">
              <a:avLst/>
            </a:prstGeom>
          </p:spPr>
        </p:pic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3708" y="3507673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509887"/>
            <a:ext cx="2178752" cy="419512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723602"/>
            <a:ext cx="1565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보스 스킬 재사용 대기시간 감소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605072"/>
            <a:ext cx="663871" cy="153983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66065" y="3585412"/>
            <a:ext cx="698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022739"/>
            <a:ext cx="2178752" cy="41951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3059091"/>
            <a:ext cx="597112" cy="349100"/>
          </a:xfrm>
          <a:prstGeom prst="rect">
            <a:avLst/>
          </a:prstGeom>
        </p:spPr>
      </p:pic>
      <p:sp>
        <p:nvSpPr>
          <p:cNvPr id="300" name="TextBox 29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23645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비용 감소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117924"/>
            <a:ext cx="656364" cy="1539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54724" y="3103477"/>
            <a:ext cx="5912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쌍철극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06" name="그림 30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4484183"/>
            <a:ext cx="2178752" cy="419512"/>
          </a:xfrm>
          <a:prstGeom prst="rect">
            <a:avLst/>
          </a:prstGeom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697898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9" y="4579368"/>
            <a:ext cx="662194" cy="153983"/>
          </a:xfrm>
          <a:prstGeom prst="rect">
            <a:avLst/>
          </a:prstGeom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6" y="4564799"/>
            <a:ext cx="6212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997035"/>
            <a:ext cx="2178752" cy="419512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2107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4092220"/>
            <a:ext cx="663871" cy="153983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7" y="4077651"/>
            <a:ext cx="5488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7069046" y="3120845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endParaRPr lang="en-US" altLang="ko-KR" sz="8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509858" y="3022739"/>
            <a:ext cx="1174167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6647" y="28958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10550" y="1314445"/>
            <a:ext cx="688494" cy="5248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824252" y="1802588"/>
            <a:ext cx="1321311" cy="1942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48049" y="11204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43579" y="156603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404207" y="1457392"/>
            <a:ext cx="745370" cy="5833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45191" y="126028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83320" y="1381059"/>
            <a:ext cx="739554" cy="7334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80026" y="113584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084633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565951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061489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557047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4520534"/>
            <a:ext cx="597112" cy="345913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7268326" y="4640279"/>
            <a:ext cx="208830" cy="930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33" y="4050809"/>
            <a:ext cx="311142" cy="305158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93" y="3076373"/>
            <a:ext cx="305158" cy="305158"/>
          </a:xfrm>
          <a:prstGeom prst="rect">
            <a:avLst/>
          </a:prstGeom>
        </p:spPr>
      </p:pic>
      <p:pic>
        <p:nvPicPr>
          <p:cNvPr id="181" name="그림 18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62" y="4537985"/>
            <a:ext cx="302690" cy="306068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65" y="3570504"/>
            <a:ext cx="304473" cy="30358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261809" y="5770001"/>
            <a:ext cx="2011778" cy="629710"/>
            <a:chOff x="5261809" y="5770001"/>
            <a:chExt cx="2011778" cy="629710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261809" y="5770001"/>
              <a:ext cx="2011778" cy="629710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007919" y="5922447"/>
              <a:ext cx="1265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Reference</a:t>
              </a:r>
            </a:p>
          </p:txBody>
        </p:sp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466" y="5820300"/>
              <a:ext cx="241982" cy="237328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466" y="6107163"/>
              <a:ext cx="237328" cy="237328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869" y="6107113"/>
              <a:ext cx="236795" cy="236106"/>
            </a:xfrm>
            <a:prstGeom prst="rect">
              <a:avLst/>
            </a:prstGeom>
          </p:spPr>
        </p:pic>
        <p:pic>
          <p:nvPicPr>
            <p:cNvPr id="177" name="그림 176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020" y="5819437"/>
              <a:ext cx="235409" cy="238036"/>
            </a:xfrm>
            <a:prstGeom prst="rect">
              <a:avLst/>
            </a:prstGeom>
            <a:effectLst/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3545765"/>
            <a:ext cx="588646" cy="347179"/>
          </a:xfrm>
          <a:prstGeom prst="rect">
            <a:avLst/>
          </a:prstGeom>
        </p:spPr>
      </p:pic>
      <p:grpSp>
        <p:nvGrpSpPr>
          <p:cNvPr id="355" name="그룹 354"/>
          <p:cNvGrpSpPr/>
          <p:nvPr/>
        </p:nvGrpSpPr>
        <p:grpSpPr>
          <a:xfrm>
            <a:off x="7264265" y="3665080"/>
            <a:ext cx="210296" cy="88332"/>
            <a:chOff x="2894097" y="3341384"/>
            <a:chExt cx="1746104" cy="733425"/>
          </a:xfrm>
        </p:grpSpPr>
        <p:pic>
          <p:nvPicPr>
            <p:cNvPr id="356" name="그림 355"/>
            <p:cNvPicPr>
              <a:picLocks noChangeAspect="1"/>
            </p:cNvPicPr>
            <p:nvPr/>
          </p:nvPicPr>
          <p:blipFill rotWithShape="1">
            <a:blip r:embed="rId32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7" name="그림 356"/>
            <p:cNvPicPr>
              <a:picLocks noChangeAspect="1"/>
            </p:cNvPicPr>
            <p:nvPr/>
          </p:nvPicPr>
          <p:blipFill rotWithShape="1">
            <a:blip r:embed="rId33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202" name="그림 201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4034105"/>
            <a:ext cx="588646" cy="347179"/>
          </a:xfrm>
          <a:prstGeom prst="rect">
            <a:avLst/>
          </a:prstGeom>
        </p:spPr>
      </p:pic>
      <p:grpSp>
        <p:nvGrpSpPr>
          <p:cNvPr id="354" name="그룹 353"/>
          <p:cNvGrpSpPr/>
          <p:nvPr/>
        </p:nvGrpSpPr>
        <p:grpSpPr>
          <a:xfrm>
            <a:off x="7264265" y="4155924"/>
            <a:ext cx="210296" cy="88332"/>
            <a:chOff x="2894097" y="3341384"/>
            <a:chExt cx="1746104" cy="733425"/>
          </a:xfrm>
        </p:grpSpPr>
        <p:pic>
          <p:nvPicPr>
            <p:cNvPr id="358" name="그림 357"/>
            <p:cNvPicPr>
              <a:picLocks noChangeAspect="1"/>
            </p:cNvPicPr>
            <p:nvPr/>
          </p:nvPicPr>
          <p:blipFill rotWithShape="1">
            <a:blip r:embed="rId32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 rotWithShape="1">
            <a:blip r:embed="rId33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74" b="8370"/>
          <a:stretch/>
        </p:blipFill>
        <p:spPr>
          <a:xfrm>
            <a:off x="757410" y="3477233"/>
            <a:ext cx="3031814" cy="2493377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608083" y="391362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7244" y="3495511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78872" y="2056028"/>
            <a:ext cx="20393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1. 나무 막대기</a:t>
            </a:r>
          </a:p>
          <a:p>
            <a:r>
              <a:rPr lang="ko-KR" altLang="en-US" dirty="0"/>
              <a:t>2. 나무 몽둥이</a:t>
            </a:r>
          </a:p>
          <a:p>
            <a:r>
              <a:rPr lang="ko-KR" altLang="en-US" dirty="0"/>
              <a:t>3. 호미</a:t>
            </a:r>
          </a:p>
          <a:p>
            <a:r>
              <a:rPr lang="ko-KR" altLang="en-US" dirty="0"/>
              <a:t>4. 대장장이 망치</a:t>
            </a:r>
          </a:p>
          <a:p>
            <a:r>
              <a:rPr lang="ko-KR" altLang="en-US" dirty="0"/>
              <a:t>5. 목검</a:t>
            </a:r>
          </a:p>
          <a:p>
            <a:r>
              <a:rPr lang="ko-KR" altLang="en-US" dirty="0"/>
              <a:t>6. 과도</a:t>
            </a:r>
          </a:p>
          <a:p>
            <a:r>
              <a:rPr lang="ko-KR" altLang="en-US" dirty="0"/>
              <a:t>7. 녹슨 검</a:t>
            </a:r>
          </a:p>
          <a:p>
            <a:r>
              <a:rPr lang="ko-KR" altLang="en-US" dirty="0"/>
              <a:t>8. 부러진 검</a:t>
            </a:r>
          </a:p>
          <a:p>
            <a:r>
              <a:rPr lang="ko-KR" altLang="en-US" dirty="0"/>
              <a:t>9. 토막 칼</a:t>
            </a:r>
          </a:p>
          <a:p>
            <a:r>
              <a:rPr lang="ko-KR" altLang="en-US" dirty="0"/>
              <a:t>10. 철 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18262" y="2056028"/>
            <a:ext cx="2346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전쟁 도끼</a:t>
            </a:r>
          </a:p>
          <a:p>
            <a:r>
              <a:rPr lang="en-US" altLang="ko-KR" dirty="0"/>
              <a:t>12. </a:t>
            </a:r>
            <a:r>
              <a:rPr lang="ko-KR" altLang="en-US" dirty="0"/>
              <a:t>흑철검</a:t>
            </a:r>
          </a:p>
          <a:p>
            <a:r>
              <a:rPr lang="en-US" altLang="ko-KR" dirty="0"/>
              <a:t>13. </a:t>
            </a:r>
            <a:r>
              <a:rPr lang="ko-KR" altLang="en-US" dirty="0"/>
              <a:t>녹철검</a:t>
            </a:r>
            <a:r>
              <a:rPr lang="en-US" altLang="ko-KR" dirty="0"/>
              <a:t>(new)</a:t>
            </a:r>
          </a:p>
          <a:p>
            <a:r>
              <a:rPr lang="en-US" altLang="ko-KR" dirty="0"/>
              <a:t>14. </a:t>
            </a:r>
            <a:r>
              <a:rPr lang="ko-KR" altLang="en-US" dirty="0"/>
              <a:t>청철검</a:t>
            </a:r>
          </a:p>
          <a:p>
            <a:r>
              <a:rPr lang="en-US" altLang="ko-KR" dirty="0"/>
              <a:t>15. </a:t>
            </a:r>
            <a:r>
              <a:rPr lang="ko-KR" altLang="en-US" dirty="0"/>
              <a:t>뱀창</a:t>
            </a:r>
          </a:p>
          <a:p>
            <a:r>
              <a:rPr lang="en-US" altLang="ko-KR" dirty="0"/>
              <a:t>16. </a:t>
            </a:r>
            <a:r>
              <a:rPr lang="ko-KR" altLang="en-US" dirty="0"/>
              <a:t>양날 도끼</a:t>
            </a:r>
            <a:r>
              <a:rPr lang="en-US" altLang="ko-KR" dirty="0"/>
              <a:t>(new)</a:t>
            </a:r>
          </a:p>
          <a:p>
            <a:r>
              <a:rPr lang="en-US" altLang="ko-KR" dirty="0"/>
              <a:t>17. </a:t>
            </a:r>
            <a:r>
              <a:rPr lang="ko-KR" altLang="en-US" dirty="0"/>
              <a:t>대검</a:t>
            </a:r>
          </a:p>
          <a:p>
            <a:r>
              <a:rPr lang="en-US" altLang="ko-KR" dirty="0"/>
              <a:t>18. </a:t>
            </a:r>
            <a:r>
              <a:rPr lang="ko-KR" altLang="en-US" dirty="0"/>
              <a:t>곡도</a:t>
            </a:r>
          </a:p>
          <a:p>
            <a:r>
              <a:rPr lang="en-US" altLang="ko-KR" dirty="0"/>
              <a:t>19. </a:t>
            </a:r>
            <a:r>
              <a:rPr lang="ko-KR" altLang="en-US" dirty="0"/>
              <a:t>글레이브</a:t>
            </a:r>
          </a:p>
          <a:p>
            <a:r>
              <a:rPr lang="en-US" altLang="ko-KR" dirty="0"/>
              <a:t>20. </a:t>
            </a:r>
            <a:r>
              <a:rPr lang="ko-KR" altLang="en-US" dirty="0"/>
              <a:t>적사창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63854" y="2056028"/>
            <a:ext cx="2419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+광선검 (빨,녹,파)</a:t>
            </a:r>
          </a:p>
          <a:p>
            <a:r>
              <a:rPr lang="ko-KR" altLang="en-US" dirty="0"/>
              <a:t>+도검</a:t>
            </a:r>
          </a:p>
          <a:p>
            <a:r>
              <a:rPr lang="ko-KR" altLang="en-US" dirty="0"/>
              <a:t>+레이피어</a:t>
            </a:r>
          </a:p>
          <a:p>
            <a:r>
              <a:rPr lang="ko-KR" altLang="en-US" dirty="0"/>
              <a:t>+짱돌</a:t>
            </a:r>
          </a:p>
          <a:p>
            <a:r>
              <a:rPr lang="ko-KR" altLang="en-US" dirty="0"/>
              <a:t>+사브르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32174" y="1997839"/>
            <a:ext cx="220210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1. 백정옷</a:t>
            </a:r>
          </a:p>
          <a:p>
            <a:r>
              <a:rPr lang="ko-KR" altLang="en-US" dirty="0"/>
              <a:t>2. 농노옷</a:t>
            </a:r>
          </a:p>
          <a:p>
            <a:r>
              <a:rPr lang="ko-KR" altLang="en-US" dirty="0"/>
              <a:t>3. 평민옷</a:t>
            </a:r>
          </a:p>
          <a:p>
            <a:r>
              <a:rPr lang="ko-KR" altLang="en-US" dirty="0"/>
              <a:t>4. 상인옷</a:t>
            </a:r>
          </a:p>
          <a:p>
            <a:r>
              <a:rPr lang="ko-KR" altLang="en-US" dirty="0"/>
              <a:t>5. 가죽옷</a:t>
            </a:r>
          </a:p>
          <a:p>
            <a:r>
              <a:rPr lang="ko-KR" altLang="en-US" dirty="0"/>
              <a:t>6. 철갑옷</a:t>
            </a:r>
          </a:p>
          <a:p>
            <a:r>
              <a:rPr lang="ko-KR" altLang="en-US" dirty="0"/>
              <a:t>7. 철 중무장</a:t>
            </a:r>
          </a:p>
          <a:p>
            <a:r>
              <a:rPr lang="ko-KR" altLang="en-US" dirty="0"/>
              <a:t>8. 흑철 갑옷</a:t>
            </a:r>
          </a:p>
          <a:p>
            <a:r>
              <a:rPr lang="ko-KR" altLang="en-US" dirty="0"/>
              <a:t>9. 황금 갑옷</a:t>
            </a:r>
          </a:p>
          <a:p>
            <a:r>
              <a:rPr lang="ko-KR" altLang="en-US" dirty="0"/>
              <a:t>10. 용포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2509" y="1837113"/>
            <a:ext cx="5062451" cy="33250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68043" y="1837113"/>
            <a:ext cx="5062451" cy="33250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23159" y="1358324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무기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70963" y="1358324"/>
            <a:ext cx="13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상점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무기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432174" y="1358324"/>
            <a:ext cx="13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상점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복장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396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34938" r="3304" b="44722"/>
          <a:stretch/>
        </p:blipFill>
        <p:spPr>
          <a:xfrm>
            <a:off x="4140226" y="1869065"/>
            <a:ext cx="4170259" cy="813197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100" dirty="0"/>
              <a:t>(Default : </a:t>
            </a:r>
            <a:r>
              <a:rPr lang="ko-KR" altLang="en-US" sz="1100" dirty="0"/>
              <a:t>무기</a:t>
            </a:r>
            <a:r>
              <a:rPr lang="en-US" altLang="ko-KR" sz="1100" dirty="0"/>
              <a:t>)</a:t>
            </a:r>
            <a:endParaRPr lang="en-US" altLang="ko-KR" sz="11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착용중인 품목은 테두리 색상 변화로</a:t>
            </a:r>
            <a:r>
              <a:rPr lang="en-US" altLang="ko-KR" sz="1200" dirty="0"/>
              <a:t> </a:t>
            </a:r>
            <a:r>
              <a:rPr lang="ko-KR" altLang="en-US" sz="1200" dirty="0"/>
              <a:t>디자인 차별성 주기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가운데 </a:t>
            </a:r>
            <a:r>
              <a:rPr lang="ko-KR" altLang="en-US" sz="1050" dirty="0"/>
              <a:t>맞춤</a:t>
            </a:r>
            <a:endParaRPr lang="en-US" altLang="ko-KR" sz="105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00" b="1" dirty="0" smtClean="0"/>
              <a:t>장착중</a:t>
            </a:r>
            <a:r>
              <a:rPr lang="ko-KR" altLang="en-US" sz="1000" dirty="0" smtClean="0"/>
              <a:t>일시</a:t>
            </a:r>
            <a:r>
              <a:rPr lang="ko-KR" altLang="en-US" sz="1000" b="1" dirty="0" smtClean="0"/>
              <a:t> </a:t>
            </a:r>
            <a:r>
              <a:rPr lang="ko-KR" altLang="en-US" sz="1000" b="1" dirty="0"/>
              <a:t>텍스트 컬러 변경</a:t>
            </a:r>
            <a:r>
              <a:rPr lang="ko-KR" altLang="en-US" sz="1000" dirty="0"/>
              <a:t> 등으로 디자인 차별성을 주도록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/>
              <a:t>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/>
              <a:t>장착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/>
              <a:t>상품가격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잠금상태일시 </a:t>
            </a:r>
            <a:r>
              <a:rPr lang="ko-KR" altLang="en-US" sz="1200" b="1" dirty="0"/>
              <a:t>해금조건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344477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11" y="3521698"/>
            <a:ext cx="2957911" cy="24868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67" y="3521697"/>
            <a:ext cx="2957255" cy="248680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49" y="3444771"/>
            <a:ext cx="3044030" cy="499603"/>
          </a:xfrm>
          <a:prstGeom prst="rect">
            <a:avLst/>
          </a:prstGeom>
        </p:spPr>
      </p:pic>
      <p:sp>
        <p:nvSpPr>
          <p:cNvPr id="120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958920" y="3597048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복장</a:t>
            </a:r>
          </a:p>
        </p:txBody>
      </p:sp>
      <p:sp>
        <p:nvSpPr>
          <p:cNvPr id="123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63826" y="359378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444304"/>
            <a:ext cx="2178752" cy="419512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25" y="4480656"/>
            <a:ext cx="584999" cy="34910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4513047"/>
            <a:ext cx="454250" cy="153983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4498478"/>
            <a:ext cx="5234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가죽 갑옷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966266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031209"/>
            <a:ext cx="454250" cy="153983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01664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 갑옷</a:t>
            </a: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5488227"/>
            <a:ext cx="2178752" cy="419512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556210"/>
            <a:ext cx="454250" cy="153983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541641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칠흑 도복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64368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가죽으로 만든 갑옷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16705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철로 만든 갑옷</a:t>
            </a:r>
            <a:endParaRPr lang="en-US" altLang="ko-KR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695712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칠흑색 빛을 내는 도복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964810" y="4535030"/>
            <a:ext cx="55387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장착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3922342"/>
            <a:ext cx="2178752" cy="419512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20" y="3958694"/>
            <a:ext cx="597604" cy="349100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11391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기본 복장</a:t>
            </a:r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3987369"/>
            <a:ext cx="454250" cy="153983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397280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도복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874007" y="4016682"/>
            <a:ext cx="72874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해제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rgbClr val="FFFF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930651" y="6269323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스테이지 돌파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(0/1)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002617"/>
            <a:ext cx="590123" cy="348050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524477"/>
            <a:ext cx="590123" cy="3480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031914"/>
            <a:ext cx="148359" cy="182077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49881" y="5185090"/>
            <a:ext cx="591423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(3/5)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556423"/>
            <a:ext cx="148359" cy="182077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38465" y="5709599"/>
            <a:ext cx="62364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(3/10)</a:t>
            </a:r>
          </a:p>
        </p:txBody>
      </p:sp>
      <p:sp>
        <p:nvSpPr>
          <p:cNvPr id="209" name="직사각형 208"/>
          <p:cNvSpPr/>
          <p:nvPr/>
        </p:nvSpPr>
        <p:spPr>
          <a:xfrm>
            <a:off x="4598757" y="3421848"/>
            <a:ext cx="3165115" cy="26709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F07953-37CB-4A93-990C-115AC5498EE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6" y="3442470"/>
            <a:ext cx="3022656" cy="2977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08C1A4-39E8-4FBE-8C49-F212EDF83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6" y="3277415"/>
            <a:ext cx="3024936" cy="2708439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6018485"/>
            <a:ext cx="3024937" cy="4200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62" y="6015357"/>
            <a:ext cx="628687" cy="41961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5" cstate="hq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24" y="6092751"/>
            <a:ext cx="277886" cy="32095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592337" y="3933455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88335" y="3641090"/>
            <a:ext cx="3035079" cy="226664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3EE3728-3FB9-4D41-9559-9AA9B0258D0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3801975">
            <a:off x="1165910" y="3667517"/>
            <a:ext cx="162091" cy="571835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63971D1-7576-4CCD-8FEB-010401BFDD3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3121382">
            <a:off x="1201139" y="4211176"/>
            <a:ext cx="135226" cy="592693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C26DA16D-94AB-40FB-876A-C0074981054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2739572">
            <a:off x="1131695" y="4762567"/>
            <a:ext cx="213289" cy="54464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8FE7DD4F-CDB4-4F8B-8D6A-64E52BB912A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2969403">
            <a:off x="1186494" y="5236220"/>
            <a:ext cx="143887" cy="660761"/>
          </a:xfrm>
          <a:prstGeom prst="rect">
            <a:avLst/>
          </a:prstGeom>
          <a:noFill/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55592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577" y="1983465"/>
            <a:ext cx="744660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130063" y="1983465"/>
            <a:ext cx="800588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30651" y="1983465"/>
            <a:ext cx="1380136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311136" y="1983465"/>
            <a:ext cx="800239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38174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28783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22369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7" t="36111" r="35832" b="41945"/>
          <a:stretch/>
        </p:blipFill>
        <p:spPr>
          <a:xfrm rot="3116408">
            <a:off x="4631326" y="1888903"/>
            <a:ext cx="160048" cy="7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36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88660" y="1265997"/>
            <a:ext cx="3030104" cy="2492495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5" y="2403813"/>
            <a:ext cx="1412349" cy="1412349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8" y="2779163"/>
            <a:ext cx="928313" cy="669054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536506" y="3040255"/>
            <a:ext cx="207698" cy="42492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649030" y="831502"/>
            <a:ext cx="353812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수색 지역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 err="1">
                <a:solidFill>
                  <a:srgbClr val="FF0000"/>
                </a:solidFill>
              </a:rPr>
              <a:t>월드맵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200" dirty="0"/>
              <a:t>수색 가능한 지역 깃발 아이콘 표시</a:t>
            </a:r>
            <a:endParaRPr lang="en-US" altLang="ko-KR" sz="1200" dirty="0"/>
          </a:p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깃발 아이콘을 터치하여 수색 지역 선택가능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수색 지역 선택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선택한 땅의</a:t>
            </a:r>
            <a:r>
              <a:rPr lang="ko-KR" altLang="en-US" sz="1200" b="1" dirty="0"/>
              <a:t> 깃발 아이콘 색 강조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및 지역 테두리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입장권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통행증 소지 최대 </a:t>
            </a:r>
            <a:r>
              <a:rPr lang="en-US" altLang="ko-KR" sz="1200" dirty="0"/>
              <a:t>: 7</a:t>
            </a:r>
          </a:p>
          <a:p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통행증 아이콘 배치 및 공간 확보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[</a:t>
            </a:r>
            <a:r>
              <a:rPr lang="ko-KR" altLang="en-US" sz="1400" b="1" dirty="0">
                <a:solidFill>
                  <a:srgbClr val="FF0000"/>
                </a:solidFill>
              </a:rPr>
              <a:t>훈련</a:t>
            </a:r>
            <a:r>
              <a:rPr lang="en-US" altLang="ko-KR" sz="1400" b="1" dirty="0">
                <a:solidFill>
                  <a:srgbClr val="FF0000"/>
                </a:solidFill>
              </a:rPr>
              <a:t>] </a:t>
            </a:r>
            <a:r>
              <a:rPr lang="ko-KR" altLang="en-US" sz="1400" b="1" dirty="0">
                <a:solidFill>
                  <a:srgbClr val="FF0000"/>
                </a:solidFill>
              </a:rPr>
              <a:t>목록 메뉴 → </a:t>
            </a:r>
            <a:r>
              <a:rPr lang="en-US" altLang="ko-KR" sz="1400" b="1" dirty="0">
                <a:solidFill>
                  <a:srgbClr val="FF0000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수색 가능한 지방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획득 가능한 보물들 표기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1)</a:t>
            </a:r>
            <a:r>
              <a:rPr lang="ko-KR" altLang="en-US" sz="1200" dirty="0"/>
              <a:t>에서 선택한 지역 테두리 색상 변화로 디자인 차별성을 주도록 함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27" y="142525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4" y="3760376"/>
            <a:ext cx="2957255" cy="2436745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400139" y="3508702"/>
            <a:ext cx="3027281" cy="482274"/>
            <a:chOff x="400139" y="3508702"/>
            <a:chExt cx="3027281" cy="482274"/>
          </a:xfrm>
        </p:grpSpPr>
        <p:pic>
          <p:nvPicPr>
            <p:cNvPr id="81" name="그림 80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39" y="3508702"/>
              <a:ext cx="3027281" cy="482274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798" y="3688424"/>
              <a:ext cx="488969" cy="215722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699692" y="3676728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68921" y="1350404"/>
            <a:ext cx="788160" cy="734990"/>
            <a:chOff x="2796415" y="3067416"/>
            <a:chExt cx="788160" cy="73499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8364" y="4053882"/>
            <a:ext cx="2825863" cy="527187"/>
            <a:chOff x="498364" y="4053882"/>
            <a:chExt cx="2825863" cy="527187"/>
          </a:xfrm>
        </p:grpSpPr>
        <p:sp>
          <p:nvSpPr>
            <p:cNvPr id="17" name="직사각형 16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75" name="TextBox 74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연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85" name="그림 84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3" name="그룹 2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498364" y="4615898"/>
            <a:ext cx="2825862" cy="527187"/>
            <a:chOff x="498364" y="4615898"/>
            <a:chExt cx="2825862" cy="527187"/>
          </a:xfrm>
        </p:grpSpPr>
        <p:sp>
          <p:nvSpPr>
            <p:cNvPr id="139" name="직사각형 138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41" name="TextBox 140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익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46" name="그룹 145"/>
            <p:cNvGrpSpPr/>
            <p:nvPr/>
          </p:nvGrpSpPr>
          <p:grpSpPr>
            <a:xfrm>
              <a:off x="2747743" y="4682916"/>
              <a:ext cx="568977" cy="389544"/>
              <a:chOff x="2237689" y="5458295"/>
              <a:chExt cx="730744" cy="500296"/>
            </a:xfrm>
          </p:grpSpPr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49" name="그림 148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50" name="TextBox 149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151" name="그룹 150"/>
          <p:cNvGrpSpPr/>
          <p:nvPr/>
        </p:nvGrpSpPr>
        <p:grpSpPr>
          <a:xfrm>
            <a:off x="498364" y="5196040"/>
            <a:ext cx="2825862" cy="527187"/>
            <a:chOff x="498364" y="4053882"/>
            <a:chExt cx="2825862" cy="527187"/>
          </a:xfrm>
        </p:grpSpPr>
        <p:sp>
          <p:nvSpPr>
            <p:cNvPr id="152" name="직사각형 151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54" name="TextBox 153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유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59" name="그룹 158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63" name="TextBox 162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64" name="그룹 163"/>
          <p:cNvGrpSpPr/>
          <p:nvPr/>
        </p:nvGrpSpPr>
        <p:grpSpPr>
          <a:xfrm>
            <a:off x="498364" y="5768384"/>
            <a:ext cx="2825862" cy="527187"/>
            <a:chOff x="498364" y="4053882"/>
            <a:chExt cx="2825862" cy="527187"/>
          </a:xfrm>
        </p:grpSpPr>
        <p:sp>
          <p:nvSpPr>
            <p:cNvPr id="165" name="직사각형 164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67" name="TextBox 166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사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72" name="그룹 171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76" name="TextBox 175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9" y="6102603"/>
            <a:ext cx="3023908" cy="420034"/>
          </a:xfrm>
          <a:prstGeom prst="rect">
            <a:avLst/>
          </a:prstGeom>
        </p:spPr>
      </p:pic>
      <p:pic>
        <p:nvPicPr>
          <p:cNvPr id="177" name="그림 176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57" y="3671754"/>
            <a:ext cx="3030361" cy="2882479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4" t="30601" r="20636" b="13483"/>
          <a:stretch/>
        </p:blipFill>
        <p:spPr>
          <a:xfrm>
            <a:off x="5492184" y="1265997"/>
            <a:ext cx="3033734" cy="2486045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898" y="142525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89" name="그림 18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36" y="2403813"/>
            <a:ext cx="1412349" cy="1412349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609" y="2779163"/>
            <a:ext cx="928313" cy="669054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638377" y="3040255"/>
            <a:ext cx="207698" cy="424923"/>
          </a:xfrm>
          <a:prstGeom prst="rect">
            <a:avLst/>
          </a:prstGeom>
        </p:spPr>
      </p:pic>
      <p:pic>
        <p:nvPicPr>
          <p:cNvPr id="194" name="그림 193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10" y="3508702"/>
            <a:ext cx="3027281" cy="482274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69" y="3688424"/>
            <a:ext cx="488969" cy="215722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801563" y="3676728"/>
            <a:ext cx="4017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6</a:t>
            </a:r>
            <a:endParaRPr lang="ko-KR" altLang="en-US" sz="900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3504211" y="3526257"/>
            <a:ext cx="1955132" cy="1616828"/>
            <a:chOff x="4746569" y="2875859"/>
            <a:chExt cx="2967459" cy="2453990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090258"/>
              <a:ext cx="2967459" cy="2239591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4960750" y="3619530"/>
              <a:ext cx="2584338" cy="350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?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2875859"/>
              <a:ext cx="1715119" cy="628877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005174"/>
              <a:ext cx="708490" cy="397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smtClean="0"/>
                <a:t>알림</a:t>
              </a:r>
              <a:endParaRPr lang="ko-KR" altLang="en-US" sz="1050" b="1" dirty="0"/>
            </a:p>
          </p:txBody>
        </p:sp>
        <p:sp>
          <p:nvSpPr>
            <p:cNvPr id="207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4678967"/>
              <a:ext cx="805818" cy="35208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208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4678967"/>
              <a:ext cx="805818" cy="352089"/>
            </a:xfrm>
            <a:prstGeom prst="round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322052" y="4000984"/>
              <a:ext cx="1861735" cy="303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rgbClr val="85FF29"/>
                  </a:solidFill>
                </a:rPr>
                <a:t>기대 보상 </a:t>
              </a:r>
              <a:r>
                <a:rPr lang="en-US" altLang="ko-KR" sz="7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7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7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7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525211" y="4318644"/>
              <a:ext cx="1455424" cy="303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700" b="1" dirty="0">
                  <a:solidFill>
                    <a:schemeClr val="bg1"/>
                  </a:solidFill>
                </a:rPr>
                <a:t>: 7 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5583783" y="1350404"/>
            <a:ext cx="788160" cy="734990"/>
            <a:chOff x="2796415" y="3067416"/>
            <a:chExt cx="788160" cy="734990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13" name="그림 212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8" name="그룹 217"/>
          <p:cNvGrpSpPr/>
          <p:nvPr/>
        </p:nvGrpSpPr>
        <p:grpSpPr>
          <a:xfrm>
            <a:off x="5583594" y="4053882"/>
            <a:ext cx="2825863" cy="527187"/>
            <a:chOff x="498364" y="4053882"/>
            <a:chExt cx="2825863" cy="527187"/>
          </a:xfrm>
        </p:grpSpPr>
        <p:sp>
          <p:nvSpPr>
            <p:cNvPr id="219" name="직사각형 218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21" name="TextBox 220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연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22" name="그림 221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26" name="그룹 225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28" name="그림 227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29" name="그림 228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30" name="TextBox 229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27" name="그림 226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231" name="그룹 230"/>
          <p:cNvGrpSpPr/>
          <p:nvPr/>
        </p:nvGrpSpPr>
        <p:grpSpPr>
          <a:xfrm>
            <a:off x="5583594" y="4615898"/>
            <a:ext cx="2825862" cy="527187"/>
            <a:chOff x="498364" y="4615898"/>
            <a:chExt cx="2825862" cy="527187"/>
          </a:xfrm>
        </p:grpSpPr>
        <p:sp>
          <p:nvSpPr>
            <p:cNvPr id="232" name="직사각형 231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34" name="TextBox 233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익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35" name="그림 234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37" name="그림 23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39" name="그룹 238"/>
            <p:cNvGrpSpPr/>
            <p:nvPr/>
          </p:nvGrpSpPr>
          <p:grpSpPr>
            <a:xfrm>
              <a:off x="2747743" y="4682916"/>
              <a:ext cx="568977" cy="389544"/>
              <a:chOff x="2237689" y="5458295"/>
              <a:chExt cx="730744" cy="500296"/>
            </a:xfrm>
          </p:grpSpPr>
          <p:pic>
            <p:nvPicPr>
              <p:cNvPr id="241" name="그림 240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43" name="TextBox 242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244" name="그룹 243"/>
          <p:cNvGrpSpPr/>
          <p:nvPr/>
        </p:nvGrpSpPr>
        <p:grpSpPr>
          <a:xfrm>
            <a:off x="5583594" y="5196040"/>
            <a:ext cx="2825862" cy="527187"/>
            <a:chOff x="498364" y="4053882"/>
            <a:chExt cx="2825862" cy="527187"/>
          </a:xfrm>
        </p:grpSpPr>
        <p:sp>
          <p:nvSpPr>
            <p:cNvPr id="245" name="직사각형 244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47" name="TextBox 246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유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48" name="그림 247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52" name="그룹 251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54" name="그림 253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55" name="그림 254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56" name="TextBox 255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53" name="그림 25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257" name="그룹 256"/>
          <p:cNvGrpSpPr/>
          <p:nvPr/>
        </p:nvGrpSpPr>
        <p:grpSpPr>
          <a:xfrm>
            <a:off x="5583594" y="5768384"/>
            <a:ext cx="2825862" cy="527187"/>
            <a:chOff x="498364" y="4053882"/>
            <a:chExt cx="2825862" cy="527187"/>
          </a:xfrm>
        </p:grpSpPr>
        <p:sp>
          <p:nvSpPr>
            <p:cNvPr id="258" name="직사각형 257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260" name="TextBox 259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사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62" name="그림 261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265" name="그룹 264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67" name="그림 266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268" name="그림 267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269" name="TextBox 268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66" name="그림 265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pic>
        <p:nvPicPr>
          <p:cNvPr id="193" name="그림 192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10" y="6134199"/>
            <a:ext cx="3023908" cy="420034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807" y="6134198"/>
            <a:ext cx="605335" cy="419619"/>
          </a:xfrm>
          <a:prstGeom prst="rect">
            <a:avLst/>
          </a:prstGeom>
        </p:spPr>
      </p:pic>
      <p:pic>
        <p:nvPicPr>
          <p:cNvPr id="198" name="그림 197"/>
          <p:cNvPicPr>
            <a:picLocks noChangeAspect="1"/>
          </p:cNvPicPr>
          <p:nvPr/>
        </p:nvPicPr>
        <p:blipFill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16" y="6201925"/>
            <a:ext cx="344094" cy="320789"/>
          </a:xfrm>
          <a:prstGeom prst="rect">
            <a:avLst/>
          </a:prstGeom>
        </p:spPr>
      </p:pic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744024" y="5273163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273" name="그림 272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38771" y="5636824"/>
            <a:ext cx="366067" cy="366067"/>
          </a:xfrm>
          <a:prstGeom prst="rect">
            <a:avLst/>
          </a:prstGeom>
          <a:effectLst/>
        </p:spPr>
      </p:pic>
      <p:pic>
        <p:nvPicPr>
          <p:cNvPr id="274" name="그림 273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51" y="5636824"/>
            <a:ext cx="366067" cy="366069"/>
          </a:xfrm>
          <a:prstGeom prst="rect">
            <a:avLst/>
          </a:prstGeom>
          <a:effectLst/>
        </p:spPr>
      </p:pic>
      <p:pic>
        <p:nvPicPr>
          <p:cNvPr id="275" name="그림 274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76" y="5628563"/>
            <a:ext cx="369045" cy="374330"/>
          </a:xfrm>
          <a:prstGeom prst="rect">
            <a:avLst/>
          </a:prstGeom>
          <a:effectLst/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31" y="5634443"/>
            <a:ext cx="370370" cy="362521"/>
          </a:xfrm>
          <a:prstGeom prst="rect">
            <a:avLst/>
          </a:prstGeom>
          <a:effectLst/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113" y="6104736"/>
            <a:ext cx="362150" cy="366066"/>
          </a:xfrm>
          <a:prstGeom prst="rect">
            <a:avLst/>
          </a:prstGeom>
          <a:effectLst/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55352" y="6104735"/>
            <a:ext cx="370663" cy="366067"/>
          </a:xfrm>
          <a:prstGeom prst="rect">
            <a:avLst/>
          </a:prstGeom>
          <a:effectLst/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44" y="6103043"/>
            <a:ext cx="362737" cy="367759"/>
          </a:xfrm>
          <a:prstGeom prst="rect">
            <a:avLst/>
          </a:prstGeom>
          <a:effectLst/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21" y="6103043"/>
            <a:ext cx="371827" cy="3677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04815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3" y="1446194"/>
            <a:ext cx="2822185" cy="5434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65" y="1493282"/>
            <a:ext cx="732011" cy="452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203195" y="1713209"/>
            <a:ext cx="15051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기대보상 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쌍절극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99" y="1530425"/>
            <a:ext cx="588400" cy="199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238338" y="1518447"/>
            <a:ext cx="5850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  <a:latin typeface="+mj-ea"/>
                <a:ea typeface="+mj-ea"/>
              </a:rPr>
              <a:t>연주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7381048" y="1559058"/>
            <a:ext cx="55613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12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26" y="1535201"/>
            <a:ext cx="387091" cy="3947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5979" y="1556269"/>
            <a:ext cx="275808" cy="275808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cxnSp>
        <p:nvCxnSpPr>
          <p:cNvPr id="17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32" idx="2"/>
            <a:endCxn id="18" idx="0"/>
          </p:cNvCxnSpPr>
          <p:nvPr/>
        </p:nvCxnSpPr>
        <p:spPr>
          <a:xfrm rot="5400000">
            <a:off x="6516188" y="1663195"/>
            <a:ext cx="923891" cy="143978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4686002" y="2845034"/>
            <a:ext cx="3144475" cy="25035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23491" y="274987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746569" y="2875859"/>
            <a:ext cx="2967459" cy="2453990"/>
            <a:chOff x="4746569" y="2875859"/>
            <a:chExt cx="2967459" cy="245399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090258"/>
              <a:ext cx="2967459" cy="2239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3619530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2875859"/>
              <a:ext cx="1715119" cy="62887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0051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알림</a:t>
              </a:r>
              <a:endParaRPr lang="ko-KR" altLang="en-US" b="1" dirty="0"/>
            </a:p>
          </p:txBody>
        </p:sp>
        <p:sp>
          <p:nvSpPr>
            <p:cNvPr id="25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4678967"/>
              <a:ext cx="805818" cy="35208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26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4678967"/>
              <a:ext cx="805818" cy="352089"/>
            </a:xfrm>
            <a:prstGeom prst="round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492936" y="4000983"/>
              <a:ext cx="15199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85FF29"/>
                  </a:solidFill>
                </a:rPr>
                <a:t>기대 보상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318645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497803" y="1437390"/>
            <a:ext cx="664201" cy="54340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262518" y="1490209"/>
            <a:ext cx="2002256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344841" y="12424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7338805" y="1486911"/>
            <a:ext cx="718442" cy="4342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153832" y="12376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7584066" y="12111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pic>
        <p:nvPicPr>
          <p:cNvPr id="35" name="그림 3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98" y="1556269"/>
            <a:ext cx="275808" cy="27580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36" name="그룹 35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37" name="그림 36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82" name="그림 8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80" name="그림 7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47" name="그림 46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6" cstate="hq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84" name="그림 83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5" name="그림 84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92" name="그룹 91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5</a:t>
              </a:r>
              <a:endParaRPr lang="ko-KR" altLang="en-US" sz="11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8649030" y="831502"/>
            <a:ext cx="3538128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수색 지역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대표 인물의 썸네일 삽입</a:t>
            </a:r>
            <a:endParaRPr lang="en-US" altLang="ko-KR" sz="1100" b="1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수색 지역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수색 지역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기대 보상 표기</a:t>
            </a:r>
            <a:endParaRPr lang="en-US" altLang="ko-KR" sz="1100" dirty="0"/>
          </a:p>
          <a:p>
            <a:r>
              <a:rPr lang="ko-KR" altLang="en-US" sz="1100" b="1" u="sng" dirty="0"/>
              <a:t>획득 가능한 보물 썸네일 표시</a:t>
            </a:r>
            <a:endParaRPr lang="en-US" altLang="ko-KR" sz="1100" b="1" dirty="0"/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수색 버튼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 </a:t>
            </a:r>
            <a:r>
              <a:rPr lang="ko-KR" altLang="en-US" sz="1100" dirty="0"/>
              <a:t>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 smtClean="0"/>
              <a:t>3) </a:t>
            </a:r>
            <a:r>
              <a:rPr lang="ko-KR" altLang="en-US" sz="1100" dirty="0" smtClean="0"/>
              <a:t>버튼 터치 시 팝업 </a:t>
            </a:r>
            <a:r>
              <a:rPr lang="ko-KR" altLang="en-US" sz="1100" dirty="0"/>
              <a:t>표시 </a:t>
            </a:r>
            <a:r>
              <a:rPr lang="en-US" altLang="ko-KR" sz="1100" dirty="0"/>
              <a:t>(</a:t>
            </a:r>
            <a:r>
              <a:rPr lang="ko-KR" altLang="en-US" sz="1100" b="1" dirty="0"/>
              <a:t>중앙바에서 살짝 상단으로 올라가는 애니메이션 연출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수색하는 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기대 보상 표기 </a:t>
            </a:r>
            <a:r>
              <a:rPr lang="en-US" altLang="ko-KR" sz="1100" dirty="0"/>
              <a:t>(</a:t>
            </a:r>
            <a:r>
              <a:rPr lang="ko-KR" altLang="en-US" sz="1100" b="1" dirty="0"/>
              <a:t>텍스트 컬러 변경</a:t>
            </a:r>
            <a:r>
              <a:rPr lang="en-US" altLang="ko-KR" sz="1100" b="1" dirty="0"/>
              <a:t>)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남은 입장 횟수가 </a:t>
            </a:r>
            <a:r>
              <a:rPr lang="en-US" altLang="ko-KR" sz="1100" b="1" dirty="0"/>
              <a:t>0</a:t>
            </a:r>
            <a:r>
              <a:rPr lang="ko-KR" altLang="en-US" sz="1100" b="1" dirty="0"/>
              <a:t>일시 텍스트 컬러 </a:t>
            </a:r>
            <a:r>
              <a:rPr lang="ko-KR" altLang="en-US" sz="1100" b="1" dirty="0" smtClean="0"/>
              <a:t>변경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b="1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창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/>
              <a:t>4)</a:t>
            </a:r>
            <a:r>
              <a:rPr lang="ko-KR" altLang="en-US" sz="1100" dirty="0" smtClean="0"/>
              <a:t>에서 </a:t>
            </a:r>
            <a:r>
              <a:rPr lang="ko-KR" altLang="en-US" sz="1100" b="1" dirty="0" smtClean="0"/>
              <a:t>예 </a:t>
            </a:r>
            <a:r>
              <a:rPr lang="ko-KR" altLang="en-US" sz="1100" dirty="0" smtClean="0"/>
              <a:t>를</a:t>
            </a:r>
            <a:r>
              <a:rPr lang="ko-KR" altLang="en-US" sz="1100" b="1" dirty="0" smtClean="0"/>
              <a:t> 터치</a:t>
            </a:r>
            <a:r>
              <a:rPr lang="ko-KR" altLang="en-US" sz="1100" dirty="0" smtClean="0"/>
              <a:t>할 시 표시되는 팝업</a:t>
            </a:r>
            <a:endParaRPr lang="en-US" altLang="ko-KR" sz="1100" dirty="0" smtClean="0"/>
          </a:p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0.5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초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fade in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검정색 바탕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투명도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20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%)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229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보물 상자 터치 </a:t>
            </a:r>
            <a:r>
              <a:rPr lang="ko-KR" altLang="en-US" sz="1200" dirty="0"/>
              <a:t>시 </a:t>
            </a:r>
            <a:r>
              <a:rPr lang="ko-KR" altLang="en-US" sz="1200" dirty="0" smtClean="0"/>
              <a:t>상자가 흔들림</a:t>
            </a:r>
            <a:endParaRPr lang="en-US" altLang="ko-KR" sz="1200" dirty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상자 </a:t>
            </a:r>
            <a:r>
              <a:rPr lang="ko-KR" altLang="en-US" sz="1200" dirty="0"/>
              <a:t>주변에 </a:t>
            </a:r>
            <a:r>
              <a:rPr lang="ko-KR" altLang="en-US" sz="1200" dirty="0" smtClean="0"/>
              <a:t>빛 줄기가 새어 나옴</a:t>
            </a:r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보물 상자가 열린 이미지 출력</a:t>
            </a:r>
            <a:endParaRPr lang="en-US" altLang="ko-KR" sz="1200" dirty="0"/>
          </a:p>
          <a:p>
            <a:r>
              <a:rPr lang="en-US" altLang="ko-KR" sz="1200" dirty="0" smtClean="0"/>
              <a:t>4. 1</a:t>
            </a:r>
            <a:r>
              <a:rPr lang="ko-KR" altLang="en-US" sz="1200" dirty="0" smtClean="0"/>
              <a:t>초 후 화면이 번쩍 빛남</a:t>
            </a:r>
            <a:endParaRPr lang="en-US" altLang="ko-KR" sz="1200" dirty="0" smtClean="0"/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보상화면으로 넘어감</a:t>
            </a:r>
            <a:endParaRPr lang="en-US" altLang="ko-KR" sz="120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sad_face </a:t>
            </a:r>
            <a:r>
              <a:rPr lang="ko-KR" altLang="en-US" sz="1200" dirty="0" smtClean="0"/>
              <a:t>이미지 </a:t>
            </a:r>
            <a:r>
              <a:rPr lang="ko-KR" altLang="en-US" sz="1200" dirty="0"/>
              <a:t>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테두리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1-3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50719" y="316970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</a:rPr>
                <a:t>   꽝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602436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252128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168241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당</a:t>
              </a:r>
              <a:r>
                <a:rPr lang="en-US" altLang="ko-KR" sz="32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첨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221" name="그림 22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279" name="그림 278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277" name="그림 27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2" name="그림 231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1" name="그림 240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243" name="그림 242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56" name="그림 255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258" name="그림 257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71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35652" y="220420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보물상자 오픈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6573" y="3992789"/>
            <a:ext cx="208845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1" name="그림 11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74" y="3992790"/>
            <a:ext cx="208845" cy="208846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59" y="4521755"/>
            <a:ext cx="210544" cy="213559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1" y="4522564"/>
            <a:ext cx="211300" cy="206822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73" y="5042396"/>
            <a:ext cx="206610" cy="208844"/>
          </a:xfrm>
          <a:prstGeom prst="rect">
            <a:avLst/>
          </a:prstGeom>
          <a:effectLst>
            <a:glow rad="38100">
              <a:srgbClr val="FFFF00">
                <a:alpha val="80000"/>
              </a:srgbClr>
            </a:glow>
          </a:effectLst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6235" y="5042395"/>
            <a:ext cx="211467" cy="208845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207" y="5567476"/>
            <a:ext cx="206945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06" y="5567476"/>
            <a:ext cx="212131" cy="209810"/>
          </a:xfrm>
          <a:prstGeom prst="rect">
            <a:avLst/>
          </a:prstGeom>
          <a:effectLst>
            <a:glow rad="38100">
              <a:schemeClr val="accent4">
                <a:satMod val="175000"/>
                <a:alpha val="80000"/>
              </a:schemeClr>
            </a:glow>
          </a:effectLst>
        </p:spPr>
      </p:pic>
      <p:grpSp>
        <p:nvGrpSpPr>
          <p:cNvPr id="4" name="그룹 3"/>
          <p:cNvGrpSpPr/>
          <p:nvPr/>
        </p:nvGrpSpPr>
        <p:grpSpPr>
          <a:xfrm>
            <a:off x="178761" y="1220184"/>
            <a:ext cx="3023305" cy="5214792"/>
            <a:chOff x="168643" y="1220184"/>
            <a:chExt cx="3023305" cy="5214792"/>
          </a:xfrm>
        </p:grpSpPr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2" t="60630" r="4474" b="2766"/>
          <a:stretch/>
        </p:blipFill>
        <p:spPr>
          <a:xfrm>
            <a:off x="5679199" y="1170852"/>
            <a:ext cx="889173" cy="90399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784589" y="2204201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Sad_face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스킬 단축키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전투 화면 좌측 하단에 배치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(X : 90 , Y : 1080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100" dirty="0" smtClean="0"/>
              <a:t>보스 얼굴 이미지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원형 테두리 </a:t>
            </a:r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설명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 보스 썸네일 표시</a:t>
            </a:r>
            <a:endParaRPr lang="en-US" altLang="ko-KR" sz="1100" dirty="0" smtClean="0"/>
          </a:p>
          <a:p>
            <a:r>
              <a:rPr lang="ko-KR" altLang="en-US" sz="1100" dirty="0" smtClean="0"/>
              <a:t>보스 썸네일 우측에 보스의 이름과 스킬 표시</a:t>
            </a:r>
            <a:endParaRPr lang="en-US" altLang="ko-KR" sz="1100" dirty="0" smtClean="0"/>
          </a:p>
          <a:p>
            <a:r>
              <a:rPr lang="ko-KR" altLang="en-US" sz="1100" dirty="0" smtClean="0"/>
              <a:t>우측에 보스의 사용하는 무기와 공격력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초상화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개씩 가로 정렬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줄</a:t>
            </a:r>
            <a:endParaRPr lang="en-US" altLang="ko-KR" sz="1100" dirty="0" smtClean="0"/>
          </a:p>
          <a:p>
            <a:r>
              <a:rPr lang="ko-KR" altLang="en-US" sz="1100" b="1" dirty="0" smtClean="0"/>
              <a:t>보스 썸네일 터치 시 테두리 표시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플레이어가 처치하지않은 보스는 실루엣 표시</a:t>
            </a:r>
            <a:endParaRPr lang="en-US" altLang="ko-KR" sz="1100" b="1" dirty="0" smtClean="0"/>
          </a:p>
          <a:p>
            <a:r>
              <a:rPr lang="ko-KR" altLang="en-US" sz="1100" dirty="0" smtClean="0"/>
              <a:t>상하 </a:t>
            </a:r>
            <a:r>
              <a:rPr lang="en-US" altLang="ko-KR" sz="1100" dirty="0" smtClean="0"/>
              <a:t>Scroll</a:t>
            </a:r>
            <a:r>
              <a:rPr lang="ko-KR" altLang="en-US" sz="1100" dirty="0" smtClean="0"/>
              <a:t>로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터치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장착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스킬 장착중일시 장착해제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스킬 미장착중일시 장착 표시</a:t>
            </a:r>
            <a:endParaRPr lang="en-US" altLang="ko-KR" sz="1100" dirty="0" smtClean="0"/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스킬 사용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보스가 전투 화면 좌측에서부터 걸어나와 </a:t>
            </a:r>
            <a:r>
              <a:rPr lang="en-US" altLang="ko-KR" sz="1100" b="1" dirty="0" smtClean="0"/>
              <a:t>boss_attack</a:t>
            </a:r>
            <a:r>
              <a:rPr lang="ko-KR" altLang="en-US" sz="1100" b="1" dirty="0" smtClean="0"/>
              <a:t>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회 사용합니다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sz="1100" dirty="0" smtClean="0"/>
              <a:t>스킬을 사용하고 난 뒤 다시 화면의 좌측방향으로 뛰어나갑니다</a:t>
            </a:r>
            <a:endParaRPr lang="en-US" altLang="ko-KR" sz="1100" dirty="0"/>
          </a:p>
        </p:txBody>
      </p:sp>
      <p:sp>
        <p:nvSpPr>
          <p:cNvPr id="156" name="오른쪽 화살표 155"/>
          <p:cNvSpPr/>
          <p:nvPr/>
        </p:nvSpPr>
        <p:spPr>
          <a:xfrm>
            <a:off x="3923886" y="3539283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35" y="5985650"/>
            <a:ext cx="753567" cy="7954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67404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7" y="3669637"/>
            <a:ext cx="3024882" cy="2403810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7" y="6012290"/>
            <a:ext cx="2538385" cy="423102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3307272" y="6012290"/>
            <a:ext cx="491630" cy="423103"/>
            <a:chOff x="6832439" y="6012290"/>
            <a:chExt cx="491630" cy="423103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7" y="3192376"/>
            <a:ext cx="3024882" cy="7394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3" y="4604725"/>
            <a:ext cx="2621818" cy="13333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6" y="3669637"/>
            <a:ext cx="2829346" cy="83645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09" y="3946270"/>
            <a:ext cx="486240" cy="35653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26" y="4590387"/>
            <a:ext cx="665870" cy="66587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6" y="3552913"/>
            <a:ext cx="3030361" cy="2882479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014011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848830" y="1317339"/>
            <a:ext cx="3027682" cy="2320958"/>
          </a:xfrm>
          <a:prstGeom prst="rect">
            <a:avLst/>
          </a:prstGeom>
        </p:spPr>
      </p:pic>
      <p:grpSp>
        <p:nvGrpSpPr>
          <p:cNvPr id="164" name="그룹 163"/>
          <p:cNvGrpSpPr/>
          <p:nvPr/>
        </p:nvGrpSpPr>
        <p:grpSpPr>
          <a:xfrm>
            <a:off x="5883458" y="1655929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47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46" y="2261209"/>
            <a:ext cx="1412349" cy="1412349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19" y="2636559"/>
            <a:ext cx="928313" cy="66905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000373" y="2881766"/>
            <a:ext cx="207698" cy="424923"/>
          </a:xfrm>
          <a:prstGeom prst="rect">
            <a:avLst/>
          </a:prstGeom>
        </p:spPr>
      </p:pic>
      <p:grpSp>
        <p:nvGrpSpPr>
          <p:cNvPr id="171" name="그룹 170"/>
          <p:cNvGrpSpPr/>
          <p:nvPr/>
        </p:nvGrpSpPr>
        <p:grpSpPr>
          <a:xfrm>
            <a:off x="4929190" y="1375484"/>
            <a:ext cx="2015329" cy="241943"/>
            <a:chOff x="663803" y="1430321"/>
            <a:chExt cx="2015329" cy="241943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77" name="그림 176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1" name="그림 1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0" y="3669637"/>
            <a:ext cx="3024882" cy="2403810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30" y="6012290"/>
            <a:ext cx="2538385" cy="423102"/>
          </a:xfrm>
          <a:prstGeom prst="rect">
            <a:avLst/>
          </a:prstGeom>
        </p:spPr>
      </p:pic>
      <p:grpSp>
        <p:nvGrpSpPr>
          <p:cNvPr id="183" name="그룹 182"/>
          <p:cNvGrpSpPr/>
          <p:nvPr/>
        </p:nvGrpSpPr>
        <p:grpSpPr>
          <a:xfrm>
            <a:off x="7391815" y="6012290"/>
            <a:ext cx="491630" cy="423103"/>
            <a:chOff x="6832439" y="6012290"/>
            <a:chExt cx="491630" cy="423103"/>
          </a:xfrm>
        </p:grpSpPr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85" name="그림 184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86" name="그림 18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0" y="3192376"/>
            <a:ext cx="3024882" cy="739416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76" y="4604725"/>
            <a:ext cx="2621818" cy="1333318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99" y="3669637"/>
            <a:ext cx="2829346" cy="8364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24" y="3946270"/>
            <a:ext cx="479096" cy="356537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69" y="4590387"/>
            <a:ext cx="665870" cy="66587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89" y="2102965"/>
            <a:ext cx="610621" cy="11283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94" y="1652081"/>
            <a:ext cx="1171906" cy="105368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40553" r="38038" b="42336"/>
          <a:stretch/>
        </p:blipFill>
        <p:spPr>
          <a:xfrm>
            <a:off x="5251899" y="2639410"/>
            <a:ext cx="464372" cy="65012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86" y="2669597"/>
            <a:ext cx="149734" cy="33402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86" y="2333335"/>
            <a:ext cx="149734" cy="31098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2" y="2715580"/>
            <a:ext cx="161252" cy="310986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56118" y="3060465"/>
            <a:ext cx="532962" cy="457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98637" y="3723197"/>
            <a:ext cx="2276486" cy="838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25924" y="366932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98637" y="4569464"/>
            <a:ext cx="2950811" cy="14577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25924" y="449163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4853430" y="2016673"/>
            <a:ext cx="3018852" cy="146199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075132" y="3901384"/>
            <a:ext cx="627709" cy="4302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3285566" y="37278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61456" y="29913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9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602762" y="4656504"/>
            <a:ext cx="293837" cy="12729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604476" y="204719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39813" y="3124392"/>
            <a:ext cx="344225" cy="344225"/>
            <a:chOff x="839813" y="3124392"/>
            <a:chExt cx="344225" cy="344225"/>
          </a:xfrm>
        </p:grpSpPr>
        <p:sp>
          <p:nvSpPr>
            <p:cNvPr id="31" name="타원 30"/>
            <p:cNvSpPr/>
            <p:nvPr/>
          </p:nvSpPr>
          <p:spPr>
            <a:xfrm>
              <a:off x="839813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40" y="3158707"/>
              <a:ext cx="187740" cy="256635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4911587" y="3124392"/>
            <a:ext cx="380337" cy="344225"/>
            <a:chOff x="4385522" y="3124392"/>
            <a:chExt cx="380337" cy="344225"/>
          </a:xfrm>
        </p:grpSpPr>
        <p:grpSp>
          <p:nvGrpSpPr>
            <p:cNvPr id="98" name="그룹 97"/>
            <p:cNvGrpSpPr/>
            <p:nvPr/>
          </p:nvGrpSpPr>
          <p:grpSpPr>
            <a:xfrm>
              <a:off x="4389117" y="3124392"/>
              <a:ext cx="344225" cy="344225"/>
              <a:chOff x="839813" y="3124392"/>
              <a:chExt cx="344225" cy="344225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839813" y="3124392"/>
                <a:ext cx="344225" cy="34422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0" name="그림 99"/>
              <p:cNvPicPr>
                <a:picLocks noChangeAspect="1"/>
              </p:cNvPicPr>
              <p:nvPr/>
            </p:nvPicPr>
            <p:blipFill>
              <a:blip r:embed="rId3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340" y="3158707"/>
                <a:ext cx="187740" cy="256635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4385522" y="3124392"/>
              <a:ext cx="380337" cy="344225"/>
              <a:chOff x="3902723" y="3124392"/>
              <a:chExt cx="380337" cy="344225"/>
            </a:xfrm>
          </p:grpSpPr>
          <p:sp>
            <p:nvSpPr>
              <p:cNvPr id="197" name="타원 196"/>
              <p:cNvSpPr/>
              <p:nvPr/>
            </p:nvSpPr>
            <p:spPr>
              <a:xfrm>
                <a:off x="3903474" y="3124392"/>
                <a:ext cx="344225" cy="344225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902723" y="3172580"/>
                <a:ext cx="3803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/>
                    </a:solidFill>
                  </a:rPr>
                  <a:t>30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340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26283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23483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 smtClean="0"/>
                        <a:t>), </a:t>
                      </a:r>
                      <a:r>
                        <a:rPr lang="ko-KR" altLang="en-US" sz="1100" b="0" dirty="0" smtClean="0"/>
                        <a:t>지식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이미지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540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, Y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732096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933941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778198" y="1258434"/>
            <a:ext cx="956837" cy="868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663710" y="113014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00" y="2809595"/>
            <a:ext cx="2401989" cy="1567842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6271055" y="3256098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배경음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271055" y="3433772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효과음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6673222" y="3299652"/>
            <a:ext cx="1340369" cy="90565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7013172" y="2981333"/>
            <a:ext cx="655900" cy="20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설정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7755292" y="3299652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7714401" y="3283657"/>
            <a:ext cx="74393" cy="122556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8160271" y="3299652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6673222" y="3476610"/>
            <a:ext cx="134036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7755292" y="3476610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/>
          <p:cNvSpPr/>
          <p:nvPr/>
        </p:nvSpPr>
        <p:spPr>
          <a:xfrm>
            <a:off x="8160271" y="3478051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271055" y="3696374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절전 모드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7664726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7072211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162775" y="3689583"/>
            <a:ext cx="3256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755292" y="3692739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271055" y="3978463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데미지 표시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7664726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72211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162776" y="3986308"/>
            <a:ext cx="3256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7755292" y="3974603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673222" y="3477939"/>
            <a:ext cx="1082069" cy="905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7714401" y="3460615"/>
            <a:ext cx="74393" cy="1225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796415" y="3067416"/>
            <a:ext cx="788160" cy="734990"/>
            <a:chOff x="2796415" y="3067416"/>
            <a:chExt cx="788160" cy="73499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902586" y="1350837"/>
            <a:ext cx="788160" cy="734990"/>
            <a:chOff x="2796415" y="3067416"/>
            <a:chExt cx="788160" cy="734990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600.4A</a:t>
              </a:r>
              <a:endParaRPr lang="ko-KR" altLang="en-US" sz="900" b="1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120.4B</a:t>
              </a:r>
              <a:endParaRPr lang="ko-KR" altLang="en-US" sz="900" b="1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555</a:t>
              </a:r>
              <a:endParaRPr lang="ko-KR" alt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28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354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480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보물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5606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상점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3732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수색</a:t>
            </a:r>
            <a:endParaRPr lang="en-US" altLang="ko-KR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998409" y="2391349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옵션</a:t>
            </a:r>
            <a:endParaRPr lang="en-US" altLang="ko-KR" sz="1200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2983004" y="-721645"/>
            <a:ext cx="781806" cy="54441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3889304" y="184655"/>
            <a:ext cx="781806" cy="36315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4795604" y="1090955"/>
            <a:ext cx="781806" cy="18189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5400000">
            <a:off x="5701904" y="1997255"/>
            <a:ext cx="781806" cy="63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6608204" y="1097341"/>
            <a:ext cx="781806" cy="18062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420805" y="-715260"/>
            <a:ext cx="781804" cy="54314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1028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10286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10897" y="5083200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923614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089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36942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1150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0270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1211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363598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24340" y="3417690"/>
            <a:ext cx="1713421" cy="4584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381062" y="3060969"/>
            <a:ext cx="999977" cy="4584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194026" y="3060605"/>
            <a:ext cx="999977" cy="459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1830945" y="3423685"/>
            <a:ext cx="1713421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1474223" y="3780407"/>
            <a:ext cx="2426864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006990" y="3060241"/>
            <a:ext cx="999977" cy="4599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3637550" y="3429680"/>
            <a:ext cx="1713421" cy="434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5819954" y="3059877"/>
            <a:ext cx="999977" cy="4606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5444155" y="3435675"/>
            <a:ext cx="1713421" cy="4225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7632918" y="3059513"/>
            <a:ext cx="999976" cy="461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185809" y="2391349"/>
            <a:ext cx="1058009" cy="39886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보스 도감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10176926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보스 스킬 사용</a:t>
            </a:r>
            <a:endParaRPr lang="ko-KR" altLang="en-US" sz="800" dirty="0"/>
          </a:p>
        </p:txBody>
      </p:sp>
      <p:cxnSp>
        <p:nvCxnSpPr>
          <p:cNvPr id="60" name="꺾인 연결선 59"/>
          <p:cNvCxnSpPr>
            <a:stCxn id="7" idx="2"/>
            <a:endCxn id="45" idx="0"/>
          </p:cNvCxnSpPr>
          <p:nvPr/>
        </p:nvCxnSpPr>
        <p:spPr>
          <a:xfrm rot="16200000" flipH="1">
            <a:off x="7514505" y="191040"/>
            <a:ext cx="781804" cy="36188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5" idx="2"/>
            <a:endCxn id="47" idx="1"/>
          </p:cNvCxnSpPr>
          <p:nvPr/>
        </p:nvCxnSpPr>
        <p:spPr>
          <a:xfrm rot="16200000" flipH="1">
            <a:off x="9445881" y="3059148"/>
            <a:ext cx="999978" cy="4621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19"/>
          <a:stretch/>
        </p:blipFill>
        <p:spPr>
          <a:xfrm>
            <a:off x="1196795" y="1744522"/>
            <a:ext cx="6255565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화면상 맵 밝은 부분만 보이게 카메라 </a:t>
            </a:r>
            <a:r>
              <a:rPr lang="en-US" altLang="ko-KR" sz="1100" dirty="0"/>
              <a:t>ZOOM IN</a:t>
            </a:r>
          </a:p>
          <a:p>
            <a:r>
              <a:rPr lang="en-US" altLang="ko-KR" sz="1100" b="1" dirty="0"/>
              <a:t>&gt; </a:t>
            </a:r>
            <a:r>
              <a:rPr lang="ko-KR" altLang="en-US" sz="1100" b="1" dirty="0"/>
              <a:t>실제 보이는 영역은 가로 </a:t>
            </a:r>
            <a:r>
              <a:rPr lang="en-US" altLang="ko-KR" sz="1100" b="1" dirty="0"/>
              <a:t>1080px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세로 </a:t>
            </a:r>
            <a:r>
              <a:rPr lang="en-US" altLang="ko-KR" sz="1100" b="1" dirty="0" smtClean="0"/>
              <a:t>852px</a:t>
            </a:r>
            <a:r>
              <a:rPr lang="ko-KR" altLang="en-US" sz="1100" b="1" dirty="0" smtClean="0"/>
              <a:t>고정</a:t>
            </a:r>
            <a:r>
              <a:rPr lang="en-US" altLang="ko-KR" sz="1100" b="1" dirty="0" smtClean="0"/>
              <a:t> </a:t>
            </a:r>
            <a:endParaRPr lang="en-US" altLang="ko-KR" sz="1100" b="1" dirty="0"/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 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이동하며 슬라이드</a:t>
            </a:r>
            <a:endParaRPr lang="en-US" altLang="ko-KR" sz="1200" b="1" u="sng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기획상 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플레이어 캐릭터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700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몬스터 및 보스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340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전투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몬스터와 플레이어의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교전 시작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※</a:t>
            </a:r>
            <a:r>
              <a:rPr lang="en-US" altLang="ko-KR" sz="1050" b="1" dirty="0"/>
              <a:t> </a:t>
            </a:r>
            <a:r>
              <a:rPr lang="en-US" altLang="ko-KR" sz="1050" b="1" u="sng" dirty="0">
                <a:solidFill>
                  <a:srgbClr val="FF0000"/>
                </a:solidFill>
              </a:rPr>
              <a:t>( 360 </a:t>
            </a:r>
            <a:r>
              <a:rPr lang="ko-KR" altLang="en-US" sz="1050" b="1" u="sng" dirty="0">
                <a:solidFill>
                  <a:srgbClr val="FF0000"/>
                </a:solidFill>
              </a:rPr>
              <a:t>픽셀 </a:t>
            </a:r>
            <a:r>
              <a:rPr lang="en-US" altLang="ko-KR" sz="1050" b="1" u="sng" dirty="0">
                <a:solidFill>
                  <a:srgbClr val="FF0000"/>
                </a:solidFill>
              </a:rPr>
              <a:t>= </a:t>
            </a:r>
            <a:r>
              <a:rPr lang="ko-KR" altLang="en-US" sz="1050" b="1" u="sng" dirty="0">
                <a:solidFill>
                  <a:srgbClr val="FF0000"/>
                </a:solidFill>
              </a:rPr>
              <a:t>사거리 </a:t>
            </a:r>
            <a:r>
              <a:rPr lang="en-US" altLang="ko-KR" sz="1050" b="1" u="sng" dirty="0">
                <a:solidFill>
                  <a:srgbClr val="FF0000"/>
                </a:solidFill>
              </a:rPr>
              <a:t>)</a:t>
            </a:r>
            <a:r>
              <a:rPr lang="ko-KR" altLang="en-US" sz="1050" b="1" u="sng" dirty="0">
                <a:solidFill>
                  <a:srgbClr val="FF0000"/>
                </a:solidFill>
              </a:rPr>
              <a:t> </a:t>
            </a:r>
            <a:endParaRPr lang="en-US" altLang="ko-KR" sz="1050" b="1" u="sng" dirty="0">
              <a:solidFill>
                <a:srgbClr val="FF0000"/>
              </a:solidFill>
            </a:endParaRPr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모든 보스 및 </a:t>
            </a:r>
            <a:r>
              <a:rPr lang="ko-KR" altLang="en-US" sz="1050" b="1" dirty="0" smtClean="0"/>
              <a:t>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 고정 </a:t>
            </a:r>
            <a:r>
              <a:rPr lang="ko-KR" altLang="en-US" sz="1050" b="1" dirty="0"/>
              <a:t>값 통일 </a:t>
            </a:r>
            <a:r>
              <a:rPr lang="ko-KR" altLang="en-US" sz="1050" b="1" dirty="0" smtClean="0"/>
              <a:t>적용</a:t>
            </a:r>
            <a:endParaRPr lang="en-US" altLang="ko-KR" sz="1050" b="1" dirty="0" smtClean="0"/>
          </a:p>
          <a:p>
            <a:endParaRPr lang="en-US" altLang="ko-KR" sz="1050" b="1" dirty="0"/>
          </a:p>
          <a:p>
            <a:r>
              <a:rPr lang="en-US" altLang="ko-KR" sz="1050" b="1" dirty="0" smtClean="0"/>
              <a:t>&gt;&gt;</a:t>
            </a:r>
            <a:r>
              <a:rPr lang="ko-KR" altLang="en-US" sz="1050" b="1" dirty="0" smtClean="0"/>
              <a:t>사거리의 기준은 모든 보스</a:t>
            </a:r>
            <a:r>
              <a:rPr lang="en-US" altLang="ko-KR" sz="1050" b="1" dirty="0"/>
              <a:t> </a:t>
            </a:r>
            <a:r>
              <a:rPr lang="ko-KR" altLang="en-US" sz="1050" b="1" dirty="0" smtClean="0"/>
              <a:t>및 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캐릭터들의 센터 기준 통일 적용</a:t>
            </a:r>
            <a:endParaRPr lang="en-US" altLang="ko-KR" sz="105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499374" y="3074800"/>
            <a:ext cx="537306" cy="652463"/>
            <a:chOff x="2499374" y="3074800"/>
            <a:chExt cx="537306" cy="6524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3" t="27359" r="35923" b="26444"/>
            <a:stretch/>
          </p:blipFill>
          <p:spPr>
            <a:xfrm>
              <a:off x="2499374" y="3074800"/>
              <a:ext cx="402431" cy="6524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5" t="77556" r="8000" b="1222"/>
            <a:stretch/>
          </p:blipFill>
          <p:spPr>
            <a:xfrm rot="2336541">
              <a:off x="2885492" y="3182007"/>
              <a:ext cx="151188" cy="49787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068247" y="3105360"/>
            <a:ext cx="771024" cy="596757"/>
            <a:chOff x="3068247" y="3105360"/>
            <a:chExt cx="771024" cy="59675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0" t="4236" b="57268"/>
            <a:stretch/>
          </p:blipFill>
          <p:spPr>
            <a:xfrm flipH="1">
              <a:off x="3303616" y="3105360"/>
              <a:ext cx="535655" cy="59134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28584">
              <a:off x="3315299" y="3208013"/>
              <a:ext cx="247052" cy="741156"/>
            </a:xfrm>
            <a:prstGeom prst="rect">
              <a:avLst/>
            </a:prstGeom>
          </p:spPr>
        </p:pic>
      </p:grpSp>
      <p:sp>
        <p:nvSpPr>
          <p:cNvPr id="55" name="원호 54"/>
          <p:cNvSpPr/>
          <p:nvPr/>
        </p:nvSpPr>
        <p:spPr>
          <a:xfrm rot="10800000">
            <a:off x="3176968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2189264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1201342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3" y="3074800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951840" y="3333396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917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91412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1196795" y="1602271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217254" y="1190524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015124" y="3105360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026807" y="3208013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0344" y="1744521"/>
            <a:ext cx="3292015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241082" y="3333396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671584" y="273515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27" name="원호 26"/>
          <p:cNvSpPr/>
          <p:nvPr/>
        </p:nvSpPr>
        <p:spPr>
          <a:xfrm rot="5400000" flipV="1">
            <a:off x="63659" y="2752169"/>
            <a:ext cx="2284381" cy="269086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8110" y="2813309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852px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499374" y="5334506"/>
            <a:ext cx="402431" cy="65246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885492" y="5441713"/>
            <a:ext cx="151188" cy="4978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3303616" y="5365066"/>
            <a:ext cx="535655" cy="5913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3257698" y="5458063"/>
            <a:ext cx="247052" cy="74115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2700590" y="5158295"/>
            <a:ext cx="0" cy="993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71443" y="5158295"/>
            <a:ext cx="0" cy="993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원호 51"/>
          <p:cNvSpPr/>
          <p:nvPr/>
        </p:nvSpPr>
        <p:spPr>
          <a:xfrm rot="10800000">
            <a:off x="2700588" y="5993368"/>
            <a:ext cx="870853" cy="289929"/>
          </a:xfrm>
          <a:prstGeom prst="arc">
            <a:avLst>
              <a:gd name="adj1" fmla="val 10868702"/>
              <a:gd name="adj2" fmla="val 21557969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700588" y="6334107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360px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97928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226233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 smtClean="0"/>
              <a:t>10</a:t>
            </a:r>
            <a:r>
              <a:rPr lang="ko-KR" altLang="en-US" sz="1200" b="1" dirty="0" smtClean="0"/>
              <a:t>스테이지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화면이 넘어가면 제한시간 바 사라짐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애니메이션 출력 → 플레이어 캐릭터 </a:t>
            </a:r>
            <a:r>
              <a:rPr lang="en-US" altLang="ko-KR" sz="1200" dirty="0" smtClean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</a:t>
            </a:r>
            <a:r>
              <a:rPr lang="ko-KR" altLang="en-US" sz="1200" dirty="0" err="1" smtClean="0"/>
              <a:t>밝아짐</a:t>
            </a:r>
            <a:r>
              <a:rPr lang="ko-KR" altLang="en-US" sz="1200" dirty="0" smtClean="0"/>
              <a:t> →스테이지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만큼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감소</a:t>
            </a:r>
            <a:r>
              <a:rPr lang="en-US" altLang="ko-KR" sz="1200" dirty="0" smtClean="0"/>
              <a:t>, 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967841"/>
            <a:ext cx="936710" cy="10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544706" y="2096456"/>
            <a:ext cx="703388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42142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56225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835855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84892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399840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49" y="3777330"/>
            <a:ext cx="3835612" cy="3843064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350089" y="1440140"/>
            <a:ext cx="1002109" cy="384859"/>
            <a:chOff x="1393168" y="1120587"/>
            <a:chExt cx="1002109" cy="38485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2" name="그룹 11"/>
          <p:cNvGrpSpPr/>
          <p:nvPr/>
        </p:nvGrpSpPr>
        <p:grpSpPr>
          <a:xfrm>
            <a:off x="5596322" y="1937522"/>
            <a:ext cx="1503378" cy="153215"/>
            <a:chOff x="5596322" y="1937522"/>
            <a:chExt cx="1503378" cy="1532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322" y="1937522"/>
              <a:ext cx="1503378" cy="886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r="53364" b="-154580"/>
            <a:stretch/>
          </p:blipFill>
          <p:spPr>
            <a:xfrm>
              <a:off x="5614837" y="1955260"/>
              <a:ext cx="690713" cy="135477"/>
            </a:xfrm>
            <a:prstGeom prst="rect">
              <a:avLst/>
            </a:prstGeom>
          </p:spPr>
        </p:pic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2" y="4902112"/>
            <a:ext cx="1503378" cy="88693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90" y="4399840"/>
            <a:ext cx="986272" cy="419938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1487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11" name="그룹 110"/>
          <p:cNvGrpSpPr/>
          <p:nvPr/>
        </p:nvGrpSpPr>
        <p:grpSpPr>
          <a:xfrm>
            <a:off x="389841" y="1130232"/>
            <a:ext cx="788160" cy="734990"/>
            <a:chOff x="2796415" y="3067416"/>
            <a:chExt cx="788160" cy="73499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759388" y="1130232"/>
            <a:ext cx="788160" cy="734990"/>
            <a:chOff x="2796415" y="3067416"/>
            <a:chExt cx="788160" cy="73499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389841" y="4124285"/>
            <a:ext cx="788160" cy="734990"/>
            <a:chOff x="2796415" y="3067416"/>
            <a:chExt cx="788160" cy="734990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4823475" y="4124285"/>
            <a:ext cx="788160" cy="734990"/>
            <a:chOff x="2796415" y="3067416"/>
            <a:chExt cx="788160" cy="73499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713081" y="4064193"/>
            <a:ext cx="3034796" cy="2320960"/>
            <a:chOff x="4713890" y="4064193"/>
            <a:chExt cx="3034796" cy="2320960"/>
          </a:xfrm>
        </p:grpSpPr>
        <p:sp>
          <p:nvSpPr>
            <p:cNvPr id="140" name="직사각형 139"/>
            <p:cNvSpPr/>
            <p:nvPr/>
          </p:nvSpPr>
          <p:spPr>
            <a:xfrm>
              <a:off x="4713890" y="4064193"/>
              <a:ext cx="3034796" cy="232096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090341" y="4432384"/>
              <a:ext cx="22818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rgbClr val="FF0000"/>
                  </a:solidFill>
                </a:rPr>
                <a:t>실  패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090342" y="5613991"/>
              <a:ext cx="22971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적장을 물리치는데 실패했습니다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힘을 길러 다시 도전하세요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090342" y="6058336"/>
              <a:ext cx="22971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초 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15M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밀려납니다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</a:t>
            </a:r>
            <a:r>
              <a:rPr lang="ko-KR" altLang="en-US" sz="1100" dirty="0" smtClean="0"/>
              <a:t>낙양</a:t>
            </a:r>
            <a:endParaRPr lang="en-US" altLang="ko-KR" sz="1100" dirty="0" smtClean="0"/>
          </a:p>
          <a:p>
            <a:r>
              <a:rPr lang="ko-KR" altLang="en-US" sz="1100" dirty="0" err="1" smtClean="0"/>
              <a:t>하비성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</a:t>
            </a:r>
            <a:r>
              <a:rPr lang="en-US" altLang="ko-KR" sz="1100" b="1" dirty="0" smtClean="0"/>
              <a:t>rule</a:t>
            </a:r>
            <a:r>
              <a:rPr lang="ko-KR" altLang="en-US" sz="1100" b="1" dirty="0" smtClean="0"/>
              <a:t>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공격 </a:t>
            </a:r>
            <a:r>
              <a:rPr lang="en-US" altLang="ko-KR" sz="1100" dirty="0" smtClean="0"/>
              <a:t>(Default)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피격</a:t>
            </a:r>
            <a:r>
              <a:rPr lang="en-US" altLang="ko-KR" sz="1100" dirty="0" smtClean="0"/>
              <a:t>(Hit)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처치</a:t>
            </a:r>
            <a:r>
              <a:rPr lang="en-US" altLang="ko-KR" sz="1100" dirty="0" smtClean="0"/>
              <a:t>(Die)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애니메이션 동작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11334</TotalTime>
  <Words>2581</Words>
  <Application>Microsoft Office PowerPoint</Application>
  <PresentationFormat>와이드스크린</PresentationFormat>
  <Paragraphs>783</Paragraphs>
  <Slides>24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a으라차차</vt:lpstr>
      <vt:lpstr>PF스타더스트</vt:lpstr>
      <vt:lpstr>맑은 고딕</vt:lpstr>
      <vt:lpstr>소야논8</vt:lpstr>
      <vt:lpstr>Arial</vt:lpstr>
      <vt:lpstr>Wingdings</vt:lpstr>
      <vt:lpstr>Office 테마</vt:lpstr>
      <vt:lpstr>나만의 작은 삼국지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776</cp:revision>
  <dcterms:created xsi:type="dcterms:W3CDTF">2020-08-13T13:01:44Z</dcterms:created>
  <dcterms:modified xsi:type="dcterms:W3CDTF">2020-10-11T09:08:48Z</dcterms:modified>
</cp:coreProperties>
</file>